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30"/>
  </p:notesMasterIdLst>
  <p:sldIdLst>
    <p:sldId id="256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64" r:id="rId15"/>
    <p:sldId id="263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3" r:id="rId28"/>
    <p:sldId id="282" r:id="rId29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D0F9E-BC53-4251-907B-339F70A81694}" type="datetimeFigureOut">
              <a:rPr lang="en-CA" smtClean="0"/>
              <a:t>2022-10-17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8CCDA6-675F-4E2E-B4E9-C9BB6DBF1A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1790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2DAC2-9962-48A1-B897-33EA706095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618A53-C73D-48B1-8400-5E3EA229C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1F1BA-C8A8-49B1-966D-A04AB3A82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3BA24-E125-47A6-9D29-7AB304505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B45E6-430D-4501-8A5C-44049C146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3900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3E230-0E2D-42F1-A464-C1C50E431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9EF54-3488-48F4-85E2-4654E8F55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C885B-6308-4F02-9B52-81639424D1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ADD29-D2F4-48E7-903F-BEB94E0FD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BBC95-D8D7-49EC-AEE5-2B83DD4CA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455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D72F0C-3EB6-4553-A3EF-8876A4639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1FE5B1-7E6E-46F5-B476-9A4AD954D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CAE38-4EA8-43D7-AC27-0BAA6FFC52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A70B5-4F62-4CF5-8122-E53F29851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17A65-934F-4F7A-A93E-5A174330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0821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0100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19192-FD04-43B7-8A56-CFC4820FA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3428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D67A1-7DA9-4313-93FC-C80E5BAB8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85250"/>
            <a:ext cx="78867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9E4C3-9302-4162-AA34-9AB863B735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B6E5E-B7D4-4E87-9B4C-D9D1DC1F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2F670-AE4A-4DE1-9D89-935C77635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606BF4-6A77-4DA6-A364-D066FF5C03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5" y="29846"/>
            <a:ext cx="2322394" cy="87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8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FCE19-A346-47FC-A6EB-C8DDA18F3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25D103-2CB6-4395-ACED-403A7738A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1C957-4DDC-4208-902C-798B649754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04191-A237-4307-9310-8CF0A851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9A1C3-09ED-4132-95C1-3FD0D601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58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B5E34-3F93-4A00-A3D2-B2D6B2E59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6F532-3515-4C70-8B4C-C01DBAA90E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7B966-51D5-41F3-86C1-49CEBA957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4F613C-26A9-4A2E-9397-285E85DB69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15876-6AE2-410A-B977-2AA5DF1F2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226648-4A2F-4133-B00B-C23B2F488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91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14F21-2C5A-4D0D-9A78-0CDD9D7DD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F5847-8C48-4EDC-B427-11FCB4607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C07C6-FA42-4119-965F-CB2B2F30B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F22BA9-95B5-4A04-92AF-74372AFE91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CD4E8E-F568-4878-813D-DDAF52499C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483BBC-5162-41BE-9A32-0BCCCA49CD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479EFD-B984-45C1-A226-47DEDEE4C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AE4EE6-EEF3-4F65-AC43-D58114D37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524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D3A9D-8B5C-4FE5-A69A-433027440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C0FCF1-ECFA-4E6B-88EC-4943175B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9D8FEA-2504-4E64-AD77-C17694671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B74B1B-62E3-4285-B494-AF5EF8D68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2296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799C5-09D1-4C89-8BC1-1AC06AE026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4B158C-F3AD-409B-A6DA-EA8EABD58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A26BE-39E1-4B5F-AD86-F56D4B064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6059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FDA7B-6A69-4095-A10D-405BBF674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CD842-F4BD-4DCA-9C3E-E2A2E6FFC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87BA74-F3E8-4C4E-A4E0-C90299832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D611D-E3B5-497F-A1F7-C01E83BBA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037022-1CC1-4EBD-ACF1-3854ADAEB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4B5B-2A97-4FC3-9D87-6A04A6D0C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819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E3D12-0494-43C1-B600-BC4031F26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8E7236-EB1C-4974-A999-E31018237E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74C15E-647B-42E2-9473-042435160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977276-2345-4796-883D-9CE17ED058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99DF61-281F-4CF1-9621-91676B66E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D4718-2901-4240-A227-65CC0C31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705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664DF2-A84C-49C7-8D1D-3E77E48B9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7355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F0FA7-31D0-4EA1-B8FA-367C1707B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1852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97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A6C1618-D982-48DC-B7DF-7A8B003344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D79BDD4-F80E-4026-8737-DC18709B37E8}"/>
              </a:ext>
            </a:extLst>
          </p:cNvPr>
          <p:cNvSpPr txBox="1"/>
          <p:nvPr/>
        </p:nvSpPr>
        <p:spPr>
          <a:xfrm>
            <a:off x="574767" y="4310747"/>
            <a:ext cx="8368937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CA" altLang="en-US" sz="4000" dirty="0">
                <a:solidFill>
                  <a:schemeClr val="bg1"/>
                </a:solidFill>
                <a:latin typeface="Arial"/>
                <a:cs typeface="Arial"/>
              </a:rPr>
              <a:t>Levels of </a:t>
            </a:r>
            <a:r>
              <a:rPr lang="fr-CA" altLang="en-US" sz="4000" dirty="0" err="1">
                <a:solidFill>
                  <a:schemeClr val="bg1"/>
                </a:solidFill>
                <a:latin typeface="Arial"/>
                <a:cs typeface="Arial"/>
              </a:rPr>
              <a:t>Intimacy</a:t>
            </a:r>
            <a:r>
              <a:rPr lang="fr-CA" altLang="en-US" sz="4000" dirty="0">
                <a:solidFill>
                  <a:schemeClr val="bg1"/>
                </a:solidFill>
                <a:latin typeface="Arial"/>
                <a:cs typeface="Arial"/>
              </a:rPr>
              <a:t> Game</a:t>
            </a:r>
          </a:p>
          <a:p>
            <a:pPr algn="ctr"/>
            <a:r>
              <a:rPr lang="fr-CA" sz="4000" dirty="0" err="1">
                <a:solidFill>
                  <a:schemeClr val="bg1"/>
                </a:solidFill>
                <a:latin typeface="Arial"/>
                <a:cs typeface="Arial"/>
              </a:rPr>
              <a:t>Cards</a:t>
            </a:r>
            <a:r>
              <a:rPr lang="fr-CA" sz="4000">
                <a:solidFill>
                  <a:schemeClr val="bg1"/>
                </a:solidFill>
                <a:latin typeface="Arial"/>
                <a:cs typeface="Arial"/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21789D-848C-5F71-77C9-A9BC15767ED1}"/>
              </a:ext>
            </a:extLst>
          </p:cNvPr>
          <p:cNvSpPr txBox="1"/>
          <p:nvPr/>
        </p:nvSpPr>
        <p:spPr>
          <a:xfrm>
            <a:off x="5556379" y="5961328"/>
            <a:ext cx="323208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bg1"/>
                </a:solidFill>
                <a:cs typeface="Calibri"/>
              </a:rPr>
              <a:t>Created by: School Health Team</a:t>
            </a:r>
          </a:p>
          <a:p>
            <a:r>
              <a:rPr lang="en-US">
                <a:solidFill>
                  <a:schemeClr val="bg1"/>
                </a:solidFill>
                <a:cs typeface="Calibri"/>
              </a:rPr>
              <a:t>Updated: July 2022</a:t>
            </a:r>
          </a:p>
        </p:txBody>
      </p:sp>
    </p:spTree>
    <p:extLst>
      <p:ext uri="{BB962C8B-B14F-4D97-AF65-F5344CB8AC3E}">
        <p14:creationId xmlns:p14="http://schemas.microsoft.com/office/powerpoint/2010/main" val="842927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B70EA-4021-9702-628D-466318FF1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Sexting (you and the other person send messages describing what you want to do to each other sexually)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599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0630D-73C3-F8FB-D939-E25245C53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You and the person start dating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848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1B320-5602-0728-85A4-11B8BF3C1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You and the person have sex </a:t>
            </a:r>
            <a:r>
              <a:rPr lang="en-CA" sz="4800" b="1">
                <a:latin typeface="Arial"/>
                <a:cs typeface="Arial"/>
              </a:rPr>
              <a:t>with</a:t>
            </a:r>
            <a:r>
              <a:rPr lang="en-CA" sz="4800">
                <a:latin typeface="Arial"/>
                <a:cs typeface="Arial"/>
              </a:rPr>
              <a:t> a condom 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6239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484CD-DA27-E48A-E962-592FCD0E2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You and the person have sex </a:t>
            </a:r>
            <a:r>
              <a:rPr lang="en-CA" sz="4800" b="1">
                <a:latin typeface="Arial"/>
                <a:cs typeface="Arial"/>
              </a:rPr>
              <a:t>without</a:t>
            </a:r>
            <a:r>
              <a:rPr lang="en-CA" sz="4800">
                <a:latin typeface="Arial"/>
                <a:cs typeface="Arial"/>
              </a:rPr>
              <a:t> a condom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7011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79BA9-FCBF-66D3-22EB-221E7BFD3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You and the person have oral sex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4187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34C99-B472-AC00-6B2E-886DBB955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Add the person on Snapchat/ Instagram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0534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93B8A-4FB8-5489-E819-700DF9F38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Ask the person out via text/ Snapchat/ Instagram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4038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AE279-9922-6BD5-F808-8DA0B2D36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You and the person start “seeing each other”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4002358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6CC1A-D8E8-FD9F-8F64-90463689F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Match with the person on a dating app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2189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CF221-3026-5387-C0FF-D90A25549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Make out with the person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8206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0E764-C0D2-FDA9-170B-31110BA3B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0">
                <a:latin typeface="Arial"/>
                <a:cs typeface="Arial"/>
              </a:rPr>
              <a:t>Level of Intimacy Exercise</a:t>
            </a:r>
            <a:endParaRPr lang="en-US" b="0">
              <a:latin typeface="Arial"/>
              <a:cs typeface="Arial"/>
            </a:endParaRPr>
          </a:p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1914F-82DB-1214-F43A-EE769F514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663" y="1972602"/>
            <a:ext cx="78867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CA">
                <a:latin typeface="Arial"/>
                <a:cs typeface="Arial"/>
              </a:rPr>
              <a:t>Have students place the following cards in order from lowest to highest level of intimacy (have students stand at front of class holding cards or tape to a wall).</a:t>
            </a:r>
            <a:endParaRPr lang="en-US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CA">
                <a:latin typeface="Arial"/>
                <a:cs typeface="Arial"/>
              </a:rPr>
              <a:t>Have class discuss whether they agree or disagree and why.</a:t>
            </a:r>
            <a:endParaRPr lang="en-US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CA">
                <a:latin typeface="Arial"/>
                <a:cs typeface="Arial"/>
              </a:rPr>
              <a:t>Students can move the levels as necessary.</a:t>
            </a:r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35554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9DBC8-C2C0-FDEF-1C78-6528BE55F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You tell the person that you love them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82734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43DD8-5DDF-4BA2-B681-00D9B6D71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Go out on a “date” (movies, dinner, …)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22745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09F5F-B246-1F35-29EC-87230A144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You and the person talk about sexual limits and safer sex (abstinence, birth control…)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0289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A0C4E-CCCC-0602-9A9B-14AA1EEF1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You and the person meet each others families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16681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06273-4DF0-78B5-0ED7-F652AD52A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800">
                <a:latin typeface="Arial"/>
                <a:cs typeface="Arial"/>
              </a:rPr>
              <a:t>You and the person go for STI testing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8040284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248A8-D663-2FA4-D2E4-CBCE83E24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800">
                <a:latin typeface="Arial"/>
                <a:cs typeface="Arial"/>
              </a:rPr>
              <a:t>You share a secret, or really personal information with the person that you wouldn’t tell someone else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3350420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5CBB4-62EA-A0C6-B5AF-5A831EB9D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Add the persons initials to your Instagram bio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5047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18802-9193-24B7-C60B-C0FC3980B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You and the person have anal sex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9255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13C2D-4AD9-89C8-5EB4-653305AF7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Give the person your passwords (phone, social media, etc..)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9177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03D3A-01CB-FF9F-C09A-DEAFA9B89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Person asks you to send them nudes (text, Snapchat, </a:t>
            </a:r>
            <a:r>
              <a:rPr lang="en-CA" sz="4800" err="1">
                <a:latin typeface="Arial"/>
                <a:cs typeface="Arial"/>
              </a:rPr>
              <a:t>etc</a:t>
            </a:r>
            <a:r>
              <a:rPr lang="en-CA" sz="4800">
                <a:latin typeface="Arial"/>
                <a:cs typeface="Arial"/>
              </a:rPr>
              <a:t>…)</a:t>
            </a:r>
            <a:endParaRPr lang="en-US" sz="4800">
              <a:latin typeface="Arial"/>
              <a:cs typeface="Arial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48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7B6BB-A074-017F-EA0D-03CAA11F7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You and the person hook-up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905912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F43D3-121A-953B-920C-EB6C211CD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Post a 'couple' photo to Instagram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2006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166B8-E59F-E15E-2CCC-77610EDE0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4800">
                <a:latin typeface="Arial"/>
                <a:cs typeface="Arial"/>
              </a:rPr>
              <a:t>Send the person a nude (text, Snapchat, </a:t>
            </a:r>
            <a:r>
              <a:rPr lang="en-CA" sz="4800" err="1">
                <a:latin typeface="Arial"/>
                <a:cs typeface="Arial"/>
              </a:rPr>
              <a:t>etc</a:t>
            </a:r>
            <a:r>
              <a:rPr lang="en-CA" sz="4800">
                <a:latin typeface="Arial"/>
                <a:cs typeface="Arial"/>
              </a:rPr>
              <a:t>…)</a:t>
            </a:r>
            <a:endParaRPr lang="en-US" sz="4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732759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LHU032922.pptx" id="{9C9A844F-60E2-4832-9500-5CDCB9E9264F}" vid="{F3BFBC48-11B2-4151-9D1F-1441328DED2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dca8b7ab-6aa0-481b-aa75-e09824eb47e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71AE1D2B2B2342AC2D1E997734D331" ma:contentTypeVersion="14" ma:contentTypeDescription="Create a new document." ma:contentTypeScope="" ma:versionID="a4e670a7fd6aa8816ae2ee9c3cc3c801">
  <xsd:schema xmlns:xsd="http://www.w3.org/2001/XMLSchema" xmlns:xs="http://www.w3.org/2001/XMLSchema" xmlns:p="http://schemas.microsoft.com/office/2006/metadata/properties" xmlns:ns3="36474f4c-1019-4f40-8c61-1b022f6286d6" xmlns:ns4="dca8b7ab-6aa0-481b-aa75-e09824eb47ea" targetNamespace="http://schemas.microsoft.com/office/2006/metadata/properties" ma:root="true" ma:fieldsID="ee8803c4dec1ae471ff0d1e99b7b220f" ns3:_="" ns4:_="">
    <xsd:import namespace="36474f4c-1019-4f40-8c61-1b022f6286d6"/>
    <xsd:import namespace="dca8b7ab-6aa0-481b-aa75-e09824eb47e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474f4c-1019-4f40-8c61-1b022f6286d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a8b7ab-6aa0-481b-aa75-e09824eb47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013E19-0BE1-4D7E-A70C-5802AFE852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771C218-FA5A-4B04-926D-82997556F871}">
  <ds:schemaRefs>
    <ds:schemaRef ds:uri="dca8b7ab-6aa0-481b-aa75-e09824eb47ea"/>
    <ds:schemaRef ds:uri="http://purl.org/dc/terms/"/>
    <ds:schemaRef ds:uri="http://schemas.microsoft.com/office/infopath/2007/PartnerControls"/>
    <ds:schemaRef ds:uri="http://schemas.microsoft.com/office/2006/documentManagement/types"/>
    <ds:schemaRef ds:uri="36474f4c-1019-4f40-8c61-1b022f6286d6"/>
    <ds:schemaRef ds:uri="http://schemas.microsoft.com/office/2006/metadata/properties"/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3FAF893-09FD-4EBB-A7D4-AEC1024C9A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474f4c-1019-4f40-8c61-1b022f6286d6"/>
    <ds:schemaRef ds:uri="dca8b7ab-6aa0-481b-aa75-e09824eb47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MLHU2022-Template</Template>
  <TotalTime>6</TotalTime>
  <Words>298</Words>
  <Application>Microsoft Office PowerPoint</Application>
  <PresentationFormat>Letter Paper (8.5x11 in)</PresentationFormat>
  <Paragraphs>31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Custom Design</vt:lpstr>
      <vt:lpstr>PowerPoint Presentation</vt:lpstr>
      <vt:lpstr>Level of Intimacy Exercise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 Knott</dc:creator>
  <cp:lastModifiedBy>Lisa Kelliher</cp:lastModifiedBy>
  <cp:revision>6</cp:revision>
  <dcterms:created xsi:type="dcterms:W3CDTF">2022-03-29T13:15:29Z</dcterms:created>
  <dcterms:modified xsi:type="dcterms:W3CDTF">2022-10-17T15:07:08Z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0x010100B671AE1D2B2B2342AC2D1E997734D331</vt:lpwstr>
  </property>
  <property fmtid="{D5CDD505-2E9C-101B-9397-08002B2CF9AE}" pid="3" name="Order">
    <vt:r8>2438200</vt:r8>
  </property>
  <property fmtid="{D5CDD505-2E9C-101B-9397-08002B2CF9AE}" pid="4" name="TriggerFlowInfo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MediaServiceImageTags">
    <vt:lpwstr/>
  </property>
</Properties>
</file>