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0"/>
  </p:notesMasterIdLst>
  <p:sldIdLst>
    <p:sldId id="257" r:id="rId5"/>
    <p:sldId id="263" r:id="rId6"/>
    <p:sldId id="259" r:id="rId7"/>
    <p:sldId id="260" r:id="rId8"/>
    <p:sldId id="264" r:id="rId9"/>
    <p:sldId id="265" r:id="rId10"/>
    <p:sldId id="266" r:id="rId11"/>
    <p:sldId id="262" r:id="rId12"/>
    <p:sldId id="267" r:id="rId13"/>
    <p:sldId id="268" r:id="rId14"/>
    <p:sldId id="269" r:id="rId15"/>
    <p:sldId id="270" r:id="rId16"/>
    <p:sldId id="274"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B6D74B-8FFB-479B-BE93-43B7550A3352}" name="Monica Sarmiento" initials="MS" userId="S::Monica.Sarmiento@mlhu.on.ca::a0b170a0-65d2-44fe-a127-0c8b7716692e" providerId="AD"/>
  <p188:author id="{D39ADECB-2EF5-F7A5-9F4D-7F09C9EA1AF0}" name="Darrell Jutzi" initials="DJ" userId="S::darrell.jutzi@mlhu.on.ca::04d6d164-6aa5-4f45-b16d-09ced17fd9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BD1"/>
    <a:srgbClr val="06698A"/>
    <a:srgbClr val="6ABF4B"/>
    <a:srgbClr val="0E3D51"/>
    <a:srgbClr val="048E9B"/>
    <a:srgbClr val="C31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4A5B0-4664-9A88-B415-F8833CA14579}" v="8" dt="2023-05-30T19:38:31.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05" autoAdjust="0"/>
  </p:normalViewPr>
  <p:slideViewPr>
    <p:cSldViewPr snapToGrid="0">
      <p:cViewPr varScale="1">
        <p:scale>
          <a:sx n="82" d="100"/>
          <a:sy n="82" d="100"/>
        </p:scale>
        <p:origin x="1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Sarmiento" userId="a0b170a0-65d2-44fe-a127-0c8b7716692e" providerId="ADAL" clId="{680C6D6C-EF17-4C0A-8778-6381D50E21C5}"/>
    <pc:docChg chg="undo custSel addSld delSld modSld sldOrd delMainMaster">
      <pc:chgData name="Monica Sarmiento" userId="a0b170a0-65d2-44fe-a127-0c8b7716692e" providerId="ADAL" clId="{680C6D6C-EF17-4C0A-8778-6381D50E21C5}" dt="2023-02-27T17:02:28.501" v="735" actId="14100"/>
      <pc:docMkLst>
        <pc:docMk/>
      </pc:docMkLst>
      <pc:sldChg chg="modSp mod modClrScheme chgLayout">
        <pc:chgData name="Monica Sarmiento" userId="a0b170a0-65d2-44fe-a127-0c8b7716692e" providerId="ADAL" clId="{680C6D6C-EF17-4C0A-8778-6381D50E21C5}" dt="2023-02-27T17:01:54.518" v="732" actId="1036"/>
        <pc:sldMkLst>
          <pc:docMk/>
          <pc:sldMk cId="2922124154" sldId="257"/>
        </pc:sldMkLst>
        <pc:spChg chg="mod ord">
          <ac:chgData name="Monica Sarmiento" userId="a0b170a0-65d2-44fe-a127-0c8b7716692e" providerId="ADAL" clId="{680C6D6C-EF17-4C0A-8778-6381D50E21C5}" dt="2023-02-27T17:00:06.228" v="727" actId="14100"/>
          <ac:spMkLst>
            <pc:docMk/>
            <pc:sldMk cId="2922124154" sldId="257"/>
            <ac:spMk id="2" creationId="{00000000-0000-0000-0000-000000000000}"/>
          </ac:spMkLst>
        </pc:spChg>
        <pc:spChg chg="mod ord">
          <ac:chgData name="Monica Sarmiento" userId="a0b170a0-65d2-44fe-a127-0c8b7716692e" providerId="ADAL" clId="{680C6D6C-EF17-4C0A-8778-6381D50E21C5}" dt="2023-02-27T17:00:12.711" v="729" actId="14100"/>
          <ac:spMkLst>
            <pc:docMk/>
            <pc:sldMk cId="2922124154" sldId="257"/>
            <ac:spMk id="3" creationId="{00000000-0000-0000-0000-000000000000}"/>
          </ac:spMkLst>
        </pc:spChg>
        <pc:spChg chg="mod ord">
          <ac:chgData name="Monica Sarmiento" userId="a0b170a0-65d2-44fe-a127-0c8b7716692e" providerId="ADAL" clId="{680C6D6C-EF17-4C0A-8778-6381D50E21C5}" dt="2023-02-27T17:01:54.518" v="732" actId="1036"/>
          <ac:spMkLst>
            <pc:docMk/>
            <pc:sldMk cId="2922124154" sldId="257"/>
            <ac:spMk id="4" creationId="{00000000-0000-0000-0000-000000000000}"/>
          </ac:spMkLst>
        </pc:spChg>
      </pc:sldChg>
      <pc:sldChg chg="modSp mod modClrScheme chgLayout">
        <pc:chgData name="Monica Sarmiento" userId="a0b170a0-65d2-44fe-a127-0c8b7716692e" providerId="ADAL" clId="{680C6D6C-EF17-4C0A-8778-6381D50E21C5}" dt="2023-02-27T16:58:16.256" v="707" actId="700"/>
        <pc:sldMkLst>
          <pc:docMk/>
          <pc:sldMk cId="2486073756" sldId="259"/>
        </pc:sldMkLst>
        <pc:spChg chg="mod ord">
          <ac:chgData name="Monica Sarmiento" userId="a0b170a0-65d2-44fe-a127-0c8b7716692e" providerId="ADAL" clId="{680C6D6C-EF17-4C0A-8778-6381D50E21C5}" dt="2023-02-27T16:58:16.256" v="707" actId="700"/>
          <ac:spMkLst>
            <pc:docMk/>
            <pc:sldMk cId="2486073756" sldId="259"/>
            <ac:spMk id="2" creationId="{00000000-0000-0000-0000-000000000000}"/>
          </ac:spMkLst>
        </pc:spChg>
        <pc:spChg chg="mod ord">
          <ac:chgData name="Monica Sarmiento" userId="a0b170a0-65d2-44fe-a127-0c8b7716692e" providerId="ADAL" clId="{680C6D6C-EF17-4C0A-8778-6381D50E21C5}" dt="2023-02-27T16:58:16.256" v="707" actId="700"/>
          <ac:spMkLst>
            <pc:docMk/>
            <pc:sldMk cId="2486073756" sldId="259"/>
            <ac:spMk id="3" creationId="{00000000-0000-0000-0000-000000000000}"/>
          </ac:spMkLst>
        </pc:spChg>
      </pc:sldChg>
      <pc:sldChg chg="modSp mod modClrScheme chgLayout">
        <pc:chgData name="Monica Sarmiento" userId="a0b170a0-65d2-44fe-a127-0c8b7716692e" providerId="ADAL" clId="{680C6D6C-EF17-4C0A-8778-6381D50E21C5}" dt="2023-02-27T16:58:21.485" v="709" actId="27636"/>
        <pc:sldMkLst>
          <pc:docMk/>
          <pc:sldMk cId="1709406588" sldId="260"/>
        </pc:sldMkLst>
        <pc:spChg chg="mod ord">
          <ac:chgData name="Monica Sarmiento" userId="a0b170a0-65d2-44fe-a127-0c8b7716692e" providerId="ADAL" clId="{680C6D6C-EF17-4C0A-8778-6381D50E21C5}" dt="2023-02-27T16:58:21.473" v="708" actId="700"/>
          <ac:spMkLst>
            <pc:docMk/>
            <pc:sldMk cId="1709406588" sldId="260"/>
            <ac:spMk id="4" creationId="{83988441-6668-AD94-3330-20DB82A2E6F0}"/>
          </ac:spMkLst>
        </pc:spChg>
        <pc:spChg chg="mod ord">
          <ac:chgData name="Monica Sarmiento" userId="a0b170a0-65d2-44fe-a127-0c8b7716692e" providerId="ADAL" clId="{680C6D6C-EF17-4C0A-8778-6381D50E21C5}" dt="2023-02-27T16:58:21.485" v="709" actId="27636"/>
          <ac:spMkLst>
            <pc:docMk/>
            <pc:sldMk cId="1709406588" sldId="260"/>
            <ac:spMk id="5" creationId="{E776D6BB-6EBC-E5CB-A766-3D2452F54926}"/>
          </ac:spMkLst>
        </pc:spChg>
      </pc:sldChg>
      <pc:sldChg chg="modSp mod modClrScheme chgLayout">
        <pc:chgData name="Monica Sarmiento" userId="a0b170a0-65d2-44fe-a127-0c8b7716692e" providerId="ADAL" clId="{680C6D6C-EF17-4C0A-8778-6381D50E21C5}" dt="2023-02-27T16:58:41.990" v="713" actId="700"/>
        <pc:sldMkLst>
          <pc:docMk/>
          <pc:sldMk cId="3122727914" sldId="262"/>
        </pc:sldMkLst>
        <pc:spChg chg="mod ord">
          <ac:chgData name="Monica Sarmiento" userId="a0b170a0-65d2-44fe-a127-0c8b7716692e" providerId="ADAL" clId="{680C6D6C-EF17-4C0A-8778-6381D50E21C5}" dt="2023-02-27T16:58:41.990" v="713" actId="700"/>
          <ac:spMkLst>
            <pc:docMk/>
            <pc:sldMk cId="3122727914" sldId="262"/>
            <ac:spMk id="7" creationId="{3DDF1590-5B68-23B6-7340-FA0EFCA83357}"/>
          </ac:spMkLst>
        </pc:spChg>
        <pc:spChg chg="mod ord">
          <ac:chgData name="Monica Sarmiento" userId="a0b170a0-65d2-44fe-a127-0c8b7716692e" providerId="ADAL" clId="{680C6D6C-EF17-4C0A-8778-6381D50E21C5}" dt="2023-02-27T16:58:41.990" v="713" actId="700"/>
          <ac:spMkLst>
            <pc:docMk/>
            <pc:sldMk cId="3122727914" sldId="262"/>
            <ac:spMk id="8" creationId="{62887260-4BCC-F097-9D14-808B593EA64E}"/>
          </ac:spMkLst>
        </pc:spChg>
      </pc:sldChg>
      <pc:sldChg chg="modSp mod modClrScheme chgLayout">
        <pc:chgData name="Monica Sarmiento" userId="a0b170a0-65d2-44fe-a127-0c8b7716692e" providerId="ADAL" clId="{680C6D6C-EF17-4C0A-8778-6381D50E21C5}" dt="2023-02-27T16:58:08.970" v="706" actId="700"/>
        <pc:sldMkLst>
          <pc:docMk/>
          <pc:sldMk cId="1986667449" sldId="263"/>
        </pc:sldMkLst>
        <pc:spChg chg="mod ord">
          <ac:chgData name="Monica Sarmiento" userId="a0b170a0-65d2-44fe-a127-0c8b7716692e" providerId="ADAL" clId="{680C6D6C-EF17-4C0A-8778-6381D50E21C5}" dt="2023-02-27T16:58:08.970" v="706" actId="700"/>
          <ac:spMkLst>
            <pc:docMk/>
            <pc:sldMk cId="1986667449" sldId="263"/>
            <ac:spMk id="2" creationId="{D1413529-A30C-6D10-BE2F-F3AA4943868C}"/>
          </ac:spMkLst>
        </pc:spChg>
        <pc:spChg chg="mod ord">
          <ac:chgData name="Monica Sarmiento" userId="a0b170a0-65d2-44fe-a127-0c8b7716692e" providerId="ADAL" clId="{680C6D6C-EF17-4C0A-8778-6381D50E21C5}" dt="2023-02-27T16:58:08.970" v="706" actId="700"/>
          <ac:spMkLst>
            <pc:docMk/>
            <pc:sldMk cId="1986667449" sldId="263"/>
            <ac:spMk id="3" creationId="{D6067EA1-EB9F-1A60-40E5-BF8F0CF98DA9}"/>
          </ac:spMkLst>
        </pc:spChg>
      </pc:sldChg>
      <pc:sldChg chg="modSp mod modClrScheme modCm chgLayout">
        <pc:chgData name="Monica Sarmiento" userId="a0b170a0-65d2-44fe-a127-0c8b7716692e" providerId="ADAL" clId="{680C6D6C-EF17-4C0A-8778-6381D50E21C5}" dt="2023-02-27T17:02:07.399" v="733" actId="14100"/>
        <pc:sldMkLst>
          <pc:docMk/>
          <pc:sldMk cId="230488568" sldId="264"/>
        </pc:sldMkLst>
        <pc:spChg chg="mod ord">
          <ac:chgData name="Monica Sarmiento" userId="a0b170a0-65d2-44fe-a127-0c8b7716692e" providerId="ADAL" clId="{680C6D6C-EF17-4C0A-8778-6381D50E21C5}" dt="2023-02-27T16:58:26.234" v="710" actId="700"/>
          <ac:spMkLst>
            <pc:docMk/>
            <pc:sldMk cId="230488568" sldId="264"/>
            <ac:spMk id="2" creationId="{6C3DCED9-4E62-7FC9-987C-07EACD7DDB7A}"/>
          </ac:spMkLst>
        </pc:spChg>
        <pc:spChg chg="mod ord">
          <ac:chgData name="Monica Sarmiento" userId="a0b170a0-65d2-44fe-a127-0c8b7716692e" providerId="ADAL" clId="{680C6D6C-EF17-4C0A-8778-6381D50E21C5}" dt="2023-02-27T17:02:07.399" v="733" actId="14100"/>
          <ac:spMkLst>
            <pc:docMk/>
            <pc:sldMk cId="230488568" sldId="264"/>
            <ac:spMk id="3" creationId="{A0B7845C-54B8-5ECB-50A6-7810A770D2DB}"/>
          </ac:spMkLst>
        </pc:spChg>
      </pc:sldChg>
      <pc:sldChg chg="modSp mod modClrScheme chgLayout">
        <pc:chgData name="Monica Sarmiento" userId="a0b170a0-65d2-44fe-a127-0c8b7716692e" providerId="ADAL" clId="{680C6D6C-EF17-4C0A-8778-6381D50E21C5}" dt="2023-02-27T17:02:28.501" v="735" actId="14100"/>
        <pc:sldMkLst>
          <pc:docMk/>
          <pc:sldMk cId="514218761" sldId="265"/>
        </pc:sldMkLst>
        <pc:spChg chg="mod ord">
          <ac:chgData name="Monica Sarmiento" userId="a0b170a0-65d2-44fe-a127-0c8b7716692e" providerId="ADAL" clId="{680C6D6C-EF17-4C0A-8778-6381D50E21C5}" dt="2023-02-27T16:58:31.925" v="711" actId="700"/>
          <ac:spMkLst>
            <pc:docMk/>
            <pc:sldMk cId="514218761" sldId="265"/>
            <ac:spMk id="2" creationId="{BAA6BF33-1DC6-B4DD-0BF7-9D1B7BACFA7B}"/>
          </ac:spMkLst>
        </pc:spChg>
        <pc:spChg chg="mod ord">
          <ac:chgData name="Monica Sarmiento" userId="a0b170a0-65d2-44fe-a127-0c8b7716692e" providerId="ADAL" clId="{680C6D6C-EF17-4C0A-8778-6381D50E21C5}" dt="2023-02-27T17:02:28.501" v="735" actId="14100"/>
          <ac:spMkLst>
            <pc:docMk/>
            <pc:sldMk cId="514218761" sldId="265"/>
            <ac:spMk id="3" creationId="{2EB20C01-972C-CA2F-D896-8452F79F229B}"/>
          </ac:spMkLst>
        </pc:spChg>
      </pc:sldChg>
      <pc:sldChg chg="modSp mod modClrScheme chgLayout">
        <pc:chgData name="Monica Sarmiento" userId="a0b170a0-65d2-44fe-a127-0c8b7716692e" providerId="ADAL" clId="{680C6D6C-EF17-4C0A-8778-6381D50E21C5}" dt="2023-02-27T16:58:35.995" v="712" actId="700"/>
        <pc:sldMkLst>
          <pc:docMk/>
          <pc:sldMk cId="1504614203" sldId="266"/>
        </pc:sldMkLst>
        <pc:spChg chg="mod ord">
          <ac:chgData name="Monica Sarmiento" userId="a0b170a0-65d2-44fe-a127-0c8b7716692e" providerId="ADAL" clId="{680C6D6C-EF17-4C0A-8778-6381D50E21C5}" dt="2023-02-27T16:58:35.995" v="712" actId="700"/>
          <ac:spMkLst>
            <pc:docMk/>
            <pc:sldMk cId="1504614203" sldId="266"/>
            <ac:spMk id="2" creationId="{8EF8204B-DCF9-CF35-00EA-3D29903C652E}"/>
          </ac:spMkLst>
        </pc:spChg>
        <pc:spChg chg="mod ord">
          <ac:chgData name="Monica Sarmiento" userId="a0b170a0-65d2-44fe-a127-0c8b7716692e" providerId="ADAL" clId="{680C6D6C-EF17-4C0A-8778-6381D50E21C5}" dt="2023-02-27T16:58:35.995" v="712" actId="700"/>
          <ac:spMkLst>
            <pc:docMk/>
            <pc:sldMk cId="1504614203" sldId="266"/>
            <ac:spMk id="3" creationId="{91AAA9A5-3C39-EB41-2096-8A963A7731BC}"/>
          </ac:spMkLst>
        </pc:spChg>
      </pc:sldChg>
      <pc:sldChg chg="modSp mod modClrScheme chgLayout">
        <pc:chgData name="Monica Sarmiento" userId="a0b170a0-65d2-44fe-a127-0c8b7716692e" providerId="ADAL" clId="{680C6D6C-EF17-4C0A-8778-6381D50E21C5}" dt="2023-02-27T16:58:46.110" v="715" actId="27636"/>
        <pc:sldMkLst>
          <pc:docMk/>
          <pc:sldMk cId="3398520128" sldId="267"/>
        </pc:sldMkLst>
        <pc:spChg chg="mod ord">
          <ac:chgData name="Monica Sarmiento" userId="a0b170a0-65d2-44fe-a127-0c8b7716692e" providerId="ADAL" clId="{680C6D6C-EF17-4C0A-8778-6381D50E21C5}" dt="2023-02-27T16:58:46.094" v="714" actId="700"/>
          <ac:spMkLst>
            <pc:docMk/>
            <pc:sldMk cId="3398520128" sldId="267"/>
            <ac:spMk id="7" creationId="{51452B7F-A280-533D-8EBC-74BDBCCB1020}"/>
          </ac:spMkLst>
        </pc:spChg>
        <pc:spChg chg="mod ord">
          <ac:chgData name="Monica Sarmiento" userId="a0b170a0-65d2-44fe-a127-0c8b7716692e" providerId="ADAL" clId="{680C6D6C-EF17-4C0A-8778-6381D50E21C5}" dt="2023-02-27T16:58:46.110" v="715" actId="27636"/>
          <ac:spMkLst>
            <pc:docMk/>
            <pc:sldMk cId="3398520128" sldId="267"/>
            <ac:spMk id="8" creationId="{1DCB4DAF-80FA-2800-3527-F940B73D9997}"/>
          </ac:spMkLst>
        </pc:spChg>
      </pc:sldChg>
      <pc:sldChg chg="modSp mod modClrScheme chgLayout">
        <pc:chgData name="Monica Sarmiento" userId="a0b170a0-65d2-44fe-a127-0c8b7716692e" providerId="ADAL" clId="{680C6D6C-EF17-4C0A-8778-6381D50E21C5}" dt="2023-02-27T16:58:49.949" v="716" actId="700"/>
        <pc:sldMkLst>
          <pc:docMk/>
          <pc:sldMk cId="2257663065" sldId="268"/>
        </pc:sldMkLst>
        <pc:spChg chg="mod ord">
          <ac:chgData name="Monica Sarmiento" userId="a0b170a0-65d2-44fe-a127-0c8b7716692e" providerId="ADAL" clId="{680C6D6C-EF17-4C0A-8778-6381D50E21C5}" dt="2023-02-27T16:58:49.949" v="716" actId="700"/>
          <ac:spMkLst>
            <pc:docMk/>
            <pc:sldMk cId="2257663065" sldId="268"/>
            <ac:spMk id="2" creationId="{98003C19-8A4C-6B5A-6D35-08A6AA436EE2}"/>
          </ac:spMkLst>
        </pc:spChg>
        <pc:spChg chg="mod ord">
          <ac:chgData name="Monica Sarmiento" userId="a0b170a0-65d2-44fe-a127-0c8b7716692e" providerId="ADAL" clId="{680C6D6C-EF17-4C0A-8778-6381D50E21C5}" dt="2023-02-27T16:58:49.949" v="716" actId="700"/>
          <ac:spMkLst>
            <pc:docMk/>
            <pc:sldMk cId="2257663065" sldId="268"/>
            <ac:spMk id="3" creationId="{229AB405-4DA2-6CAB-43A1-0A769C6217E6}"/>
          </ac:spMkLst>
        </pc:spChg>
      </pc:sldChg>
      <pc:sldChg chg="modSp mod modClrScheme chgLayout">
        <pc:chgData name="Monica Sarmiento" userId="a0b170a0-65d2-44fe-a127-0c8b7716692e" providerId="ADAL" clId="{680C6D6C-EF17-4C0A-8778-6381D50E21C5}" dt="2023-02-27T16:58:56.146" v="717" actId="700"/>
        <pc:sldMkLst>
          <pc:docMk/>
          <pc:sldMk cId="1024598821" sldId="269"/>
        </pc:sldMkLst>
        <pc:spChg chg="mod ord">
          <ac:chgData name="Monica Sarmiento" userId="a0b170a0-65d2-44fe-a127-0c8b7716692e" providerId="ADAL" clId="{680C6D6C-EF17-4C0A-8778-6381D50E21C5}" dt="2023-02-27T16:58:56.146" v="717" actId="700"/>
          <ac:spMkLst>
            <pc:docMk/>
            <pc:sldMk cId="1024598821" sldId="269"/>
            <ac:spMk id="2" creationId="{F376A4B6-9286-7654-17DA-3005C823BCD3}"/>
          </ac:spMkLst>
        </pc:spChg>
        <pc:spChg chg="mod ord">
          <ac:chgData name="Monica Sarmiento" userId="a0b170a0-65d2-44fe-a127-0c8b7716692e" providerId="ADAL" clId="{680C6D6C-EF17-4C0A-8778-6381D50E21C5}" dt="2023-02-27T16:58:56.146" v="717" actId="700"/>
          <ac:spMkLst>
            <pc:docMk/>
            <pc:sldMk cId="1024598821" sldId="269"/>
            <ac:spMk id="3" creationId="{037C7522-E1A3-A909-0A19-B00B1EFFC5E8}"/>
          </ac:spMkLst>
        </pc:spChg>
      </pc:sldChg>
      <pc:sldChg chg="modSp mod modClrScheme chgLayout">
        <pc:chgData name="Monica Sarmiento" userId="a0b170a0-65d2-44fe-a127-0c8b7716692e" providerId="ADAL" clId="{680C6D6C-EF17-4C0A-8778-6381D50E21C5}" dt="2023-02-27T16:58:59.745" v="719" actId="27636"/>
        <pc:sldMkLst>
          <pc:docMk/>
          <pc:sldMk cId="471474969" sldId="270"/>
        </pc:sldMkLst>
        <pc:spChg chg="mod ord">
          <ac:chgData name="Monica Sarmiento" userId="a0b170a0-65d2-44fe-a127-0c8b7716692e" providerId="ADAL" clId="{680C6D6C-EF17-4C0A-8778-6381D50E21C5}" dt="2023-02-27T16:58:59.745" v="719" actId="27636"/>
          <ac:spMkLst>
            <pc:docMk/>
            <pc:sldMk cId="471474969" sldId="270"/>
            <ac:spMk id="2" creationId="{CC085748-3AC3-3CB5-76CC-B95ED7D659BA}"/>
          </ac:spMkLst>
        </pc:spChg>
        <pc:spChg chg="mod ord">
          <ac:chgData name="Monica Sarmiento" userId="a0b170a0-65d2-44fe-a127-0c8b7716692e" providerId="ADAL" clId="{680C6D6C-EF17-4C0A-8778-6381D50E21C5}" dt="2023-02-27T16:58:59.736" v="718" actId="700"/>
          <ac:spMkLst>
            <pc:docMk/>
            <pc:sldMk cId="471474969" sldId="270"/>
            <ac:spMk id="3" creationId="{E41DD786-84EA-DE8F-E958-754C10CDDC06}"/>
          </ac:spMkLst>
        </pc:spChg>
      </pc:sldChg>
      <pc:sldChg chg="modSp mod modClrScheme delCm modCm chgLayout">
        <pc:chgData name="Monica Sarmiento" userId="a0b170a0-65d2-44fe-a127-0c8b7716692e" providerId="ADAL" clId="{680C6D6C-EF17-4C0A-8778-6381D50E21C5}" dt="2023-02-27T16:59:09.884" v="721" actId="700"/>
        <pc:sldMkLst>
          <pc:docMk/>
          <pc:sldMk cId="3678587683" sldId="272"/>
        </pc:sldMkLst>
        <pc:spChg chg="mod ord">
          <ac:chgData name="Monica Sarmiento" userId="a0b170a0-65d2-44fe-a127-0c8b7716692e" providerId="ADAL" clId="{680C6D6C-EF17-4C0A-8778-6381D50E21C5}" dt="2023-02-27T16:59:09.884" v="721" actId="700"/>
          <ac:spMkLst>
            <pc:docMk/>
            <pc:sldMk cId="3678587683" sldId="272"/>
            <ac:spMk id="2" creationId="{00BA1F44-D833-7703-BD69-5780804C70DC}"/>
          </ac:spMkLst>
        </pc:spChg>
        <pc:spChg chg="mod ord">
          <ac:chgData name="Monica Sarmiento" userId="a0b170a0-65d2-44fe-a127-0c8b7716692e" providerId="ADAL" clId="{680C6D6C-EF17-4C0A-8778-6381D50E21C5}" dt="2023-02-27T16:59:09.884" v="721" actId="700"/>
          <ac:spMkLst>
            <pc:docMk/>
            <pc:sldMk cId="3678587683" sldId="272"/>
            <ac:spMk id="3" creationId="{6946F871-83A4-1A40-D2FB-48B83F8EC839}"/>
          </ac:spMkLst>
        </pc:spChg>
      </pc:sldChg>
      <pc:sldChg chg="addSp delSp modSp mod modClrScheme delCm modCm chgLayout">
        <pc:chgData name="Monica Sarmiento" userId="a0b170a0-65d2-44fe-a127-0c8b7716692e" providerId="ADAL" clId="{680C6D6C-EF17-4C0A-8778-6381D50E21C5}" dt="2023-02-27T17:00:35.333" v="730" actId="14100"/>
        <pc:sldMkLst>
          <pc:docMk/>
          <pc:sldMk cId="2194737512" sldId="273"/>
        </pc:sldMkLst>
        <pc:spChg chg="del mod">
          <ac:chgData name="Monica Sarmiento" userId="a0b170a0-65d2-44fe-a127-0c8b7716692e" providerId="ADAL" clId="{680C6D6C-EF17-4C0A-8778-6381D50E21C5}" dt="2023-02-23T15:34:48.709" v="684" actId="478"/>
          <ac:spMkLst>
            <pc:docMk/>
            <pc:sldMk cId="2194737512" sldId="273"/>
            <ac:spMk id="2" creationId="{1E1A22A5-E40B-1881-8EEE-CD0A9A9E717C}"/>
          </ac:spMkLst>
        </pc:spChg>
        <pc:spChg chg="add del mod ord">
          <ac:chgData name="Monica Sarmiento" userId="a0b170a0-65d2-44fe-a127-0c8b7716692e" providerId="ADAL" clId="{680C6D6C-EF17-4C0A-8778-6381D50E21C5}" dt="2023-02-27T16:59:31.474" v="724" actId="478"/>
          <ac:spMkLst>
            <pc:docMk/>
            <pc:sldMk cId="2194737512" sldId="273"/>
            <ac:spMk id="2" creationId="{3EE2A150-30E7-5530-1F3C-C7742F50D489}"/>
          </ac:spMkLst>
        </pc:spChg>
        <pc:spChg chg="mod ord">
          <ac:chgData name="Monica Sarmiento" userId="a0b170a0-65d2-44fe-a127-0c8b7716692e" providerId="ADAL" clId="{680C6D6C-EF17-4C0A-8778-6381D50E21C5}" dt="2023-02-27T16:59:14.713" v="722" actId="700"/>
          <ac:spMkLst>
            <pc:docMk/>
            <pc:sldMk cId="2194737512" sldId="273"/>
            <ac:spMk id="3" creationId="{483DF9B6-6D57-3B7A-AB5B-5BB312EC5491}"/>
          </ac:spMkLst>
        </pc:spChg>
        <pc:spChg chg="add del mod">
          <ac:chgData name="Monica Sarmiento" userId="a0b170a0-65d2-44fe-a127-0c8b7716692e" providerId="ADAL" clId="{680C6D6C-EF17-4C0A-8778-6381D50E21C5}" dt="2023-02-23T15:34:52.984" v="686" actId="478"/>
          <ac:spMkLst>
            <pc:docMk/>
            <pc:sldMk cId="2194737512" sldId="273"/>
            <ac:spMk id="5" creationId="{E7DDFBE7-47D2-CBDB-FB6C-712D5C4FD012}"/>
          </ac:spMkLst>
        </pc:spChg>
        <pc:spChg chg="add mod">
          <ac:chgData name="Monica Sarmiento" userId="a0b170a0-65d2-44fe-a127-0c8b7716692e" providerId="ADAL" clId="{680C6D6C-EF17-4C0A-8778-6381D50E21C5}" dt="2023-02-27T17:00:35.333" v="730" actId="14100"/>
          <ac:spMkLst>
            <pc:docMk/>
            <pc:sldMk cId="2194737512" sldId="273"/>
            <ac:spMk id="6" creationId="{FB8F0C2A-83A9-8623-7B10-76E70D7E753E}"/>
          </ac:spMkLst>
        </pc:spChg>
      </pc:sldChg>
      <pc:sldChg chg="modSp mod modClrScheme chgLayout">
        <pc:chgData name="Monica Sarmiento" userId="a0b170a0-65d2-44fe-a127-0c8b7716692e" providerId="ADAL" clId="{680C6D6C-EF17-4C0A-8778-6381D50E21C5}" dt="2023-02-27T16:59:03.986" v="720" actId="700"/>
        <pc:sldMkLst>
          <pc:docMk/>
          <pc:sldMk cId="3518810869" sldId="274"/>
        </pc:sldMkLst>
        <pc:spChg chg="mod ord">
          <ac:chgData name="Monica Sarmiento" userId="a0b170a0-65d2-44fe-a127-0c8b7716692e" providerId="ADAL" clId="{680C6D6C-EF17-4C0A-8778-6381D50E21C5}" dt="2023-02-27T16:59:03.986" v="720" actId="700"/>
          <ac:spMkLst>
            <pc:docMk/>
            <pc:sldMk cId="3518810869" sldId="274"/>
            <ac:spMk id="2" creationId="{4CFAAA43-407C-E64A-73CD-86E7EBDBBEDA}"/>
          </ac:spMkLst>
        </pc:spChg>
        <pc:spChg chg="mod ord">
          <ac:chgData name="Monica Sarmiento" userId="a0b170a0-65d2-44fe-a127-0c8b7716692e" providerId="ADAL" clId="{680C6D6C-EF17-4C0A-8778-6381D50E21C5}" dt="2023-02-27T16:59:03.986" v="720" actId="700"/>
          <ac:spMkLst>
            <pc:docMk/>
            <pc:sldMk cId="3518810869" sldId="274"/>
            <ac:spMk id="3" creationId="{59E5CD9B-4746-6EB9-89F1-A867D09B7090}"/>
          </ac:spMkLst>
        </pc:spChg>
      </pc:sldChg>
      <pc:sldChg chg="new del">
        <pc:chgData name="Monica Sarmiento" userId="a0b170a0-65d2-44fe-a127-0c8b7716692e" providerId="ADAL" clId="{680C6D6C-EF17-4C0A-8778-6381D50E21C5}" dt="2023-02-23T15:29:13.162" v="432" actId="2696"/>
        <pc:sldMkLst>
          <pc:docMk/>
          <pc:sldMk cId="1049421469" sldId="275"/>
        </pc:sldMkLst>
      </pc:sldChg>
      <pc:sldChg chg="addSp delSp modSp new mod modClrScheme chgLayout">
        <pc:chgData name="Monica Sarmiento" userId="a0b170a0-65d2-44fe-a127-0c8b7716692e" providerId="ADAL" clId="{680C6D6C-EF17-4C0A-8778-6381D50E21C5}" dt="2023-02-23T15:34:29.165" v="680" actId="14100"/>
        <pc:sldMkLst>
          <pc:docMk/>
          <pc:sldMk cId="526792429" sldId="276"/>
        </pc:sldMkLst>
        <pc:spChg chg="del mod ord">
          <ac:chgData name="Monica Sarmiento" userId="a0b170a0-65d2-44fe-a127-0c8b7716692e" providerId="ADAL" clId="{680C6D6C-EF17-4C0A-8778-6381D50E21C5}" dt="2023-02-23T15:30:34.766" v="473" actId="478"/>
          <ac:spMkLst>
            <pc:docMk/>
            <pc:sldMk cId="526792429" sldId="276"/>
            <ac:spMk id="2" creationId="{F143456B-79B5-BC82-7867-85A7BA3BBCB3}"/>
          </ac:spMkLst>
        </pc:spChg>
        <pc:spChg chg="mod ord">
          <ac:chgData name="Monica Sarmiento" userId="a0b170a0-65d2-44fe-a127-0c8b7716692e" providerId="ADAL" clId="{680C6D6C-EF17-4C0A-8778-6381D50E21C5}" dt="2023-02-23T15:30:18.149" v="453" actId="700"/>
          <ac:spMkLst>
            <pc:docMk/>
            <pc:sldMk cId="526792429" sldId="276"/>
            <ac:spMk id="3" creationId="{EA3044AE-FB7D-64F8-8175-7B56892F958B}"/>
          </ac:spMkLst>
        </pc:spChg>
        <pc:spChg chg="add mod">
          <ac:chgData name="Monica Sarmiento" userId="a0b170a0-65d2-44fe-a127-0c8b7716692e" providerId="ADAL" clId="{680C6D6C-EF17-4C0A-8778-6381D50E21C5}" dt="2023-02-23T15:34:29.165" v="680" actId="14100"/>
          <ac:spMkLst>
            <pc:docMk/>
            <pc:sldMk cId="526792429" sldId="276"/>
            <ac:spMk id="4" creationId="{5282E830-7221-7D87-C789-45BFC6AA3D63}"/>
          </ac:spMkLst>
        </pc:spChg>
      </pc:sldChg>
      <pc:sldChg chg="new del">
        <pc:chgData name="Monica Sarmiento" userId="a0b170a0-65d2-44fe-a127-0c8b7716692e" providerId="ADAL" clId="{680C6D6C-EF17-4C0A-8778-6381D50E21C5}" dt="2023-02-23T15:29:57.009" v="450" actId="680"/>
        <pc:sldMkLst>
          <pc:docMk/>
          <pc:sldMk cId="3584113655" sldId="277"/>
        </pc:sldMkLst>
      </pc:sldChg>
      <pc:sldChg chg="modSp del mod ord">
        <pc:chgData name="Monica Sarmiento" userId="a0b170a0-65d2-44fe-a127-0c8b7716692e" providerId="ADAL" clId="{680C6D6C-EF17-4C0A-8778-6381D50E21C5}" dt="2023-02-27T16:58:03.299" v="705" actId="2696"/>
        <pc:sldMkLst>
          <pc:docMk/>
          <pc:sldMk cId="748950213" sldId="278"/>
        </pc:sldMkLst>
        <pc:spChg chg="mod">
          <ac:chgData name="Monica Sarmiento" userId="a0b170a0-65d2-44fe-a127-0c8b7716692e" providerId="ADAL" clId="{680C6D6C-EF17-4C0A-8778-6381D50E21C5}" dt="2023-02-27T16:54:16.676" v="699" actId="27636"/>
          <ac:spMkLst>
            <pc:docMk/>
            <pc:sldMk cId="748950213" sldId="278"/>
            <ac:spMk id="2" creationId="{6CCF97C4-3A4A-455A-81C2-59AF30C8DF82}"/>
          </ac:spMkLst>
        </pc:spChg>
      </pc:sldChg>
      <pc:sldChg chg="add del">
        <pc:chgData name="Monica Sarmiento" userId="a0b170a0-65d2-44fe-a127-0c8b7716692e" providerId="ADAL" clId="{680C6D6C-EF17-4C0A-8778-6381D50E21C5}" dt="2023-02-27T16:54:59.694" v="703"/>
        <pc:sldMkLst>
          <pc:docMk/>
          <pc:sldMk cId="1711019814" sldId="279"/>
        </pc:sldMkLst>
      </pc:sldChg>
      <pc:sldMasterChg chg="del delSldLayout">
        <pc:chgData name="Monica Sarmiento" userId="a0b170a0-65d2-44fe-a127-0c8b7716692e" providerId="ADAL" clId="{680C6D6C-EF17-4C0A-8778-6381D50E21C5}" dt="2023-02-27T16:59:14.713" v="722" actId="700"/>
        <pc:sldMasterMkLst>
          <pc:docMk/>
          <pc:sldMasterMk cId="295077687" sldId="2147483660"/>
        </pc:sldMasterMkLst>
        <pc:sldLayoutChg chg="del">
          <pc:chgData name="Monica Sarmiento" userId="a0b170a0-65d2-44fe-a127-0c8b7716692e" providerId="ADAL" clId="{680C6D6C-EF17-4C0A-8778-6381D50E21C5}" dt="2023-02-27T16:59:14.713" v="722" actId="700"/>
          <pc:sldLayoutMkLst>
            <pc:docMk/>
            <pc:sldMasterMk cId="295077687" sldId="2147483660"/>
            <pc:sldLayoutMk cId="2939190851" sldId="2147483661"/>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163700016" sldId="2147483662"/>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1557630927" sldId="2147483663"/>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1902736992" sldId="2147483664"/>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1497448660" sldId="2147483665"/>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631823956" sldId="2147483666"/>
          </pc:sldLayoutMkLst>
        </pc:sldLayoutChg>
        <pc:sldLayoutChg chg="del">
          <pc:chgData name="Monica Sarmiento" userId="a0b170a0-65d2-44fe-a127-0c8b7716692e" providerId="ADAL" clId="{680C6D6C-EF17-4C0A-8778-6381D50E21C5}" dt="2023-02-27T16:59:14.713" v="722" actId="700"/>
          <pc:sldLayoutMkLst>
            <pc:docMk/>
            <pc:sldMasterMk cId="295077687" sldId="2147483660"/>
            <pc:sldLayoutMk cId="111179233" sldId="2147483667"/>
          </pc:sldLayoutMkLst>
        </pc:sldLayoutChg>
      </pc:sldMasterChg>
    </pc:docChg>
  </pc:docChgLst>
  <pc:docChgLst>
    <pc:chgData name="Joanna Cuz" userId="S::joanna.cuz_mlhu.on.ca#ext#@swpublichealth.ca::03244ed0-962d-421d-a718-82d24e668c52" providerId="AD" clId="Web-{9F94A5B0-4664-9A88-B415-F8833CA14579}"/>
    <pc:docChg chg="modSld">
      <pc:chgData name="Joanna Cuz" userId="S::joanna.cuz_mlhu.on.ca#ext#@swpublichealth.ca::03244ed0-962d-421d-a718-82d24e668c52" providerId="AD" clId="Web-{9F94A5B0-4664-9A88-B415-F8833CA14579}" dt="2023-05-30T19:38:31.915" v="8" actId="20577"/>
      <pc:docMkLst>
        <pc:docMk/>
      </pc:docMkLst>
      <pc:sldChg chg="modSp">
        <pc:chgData name="Joanna Cuz" userId="S::joanna.cuz_mlhu.on.ca#ext#@swpublichealth.ca::03244ed0-962d-421d-a718-82d24e668c52" providerId="AD" clId="Web-{9F94A5B0-4664-9A88-B415-F8833CA14579}" dt="2023-05-30T19:38:31.915" v="8" actId="20577"/>
        <pc:sldMkLst>
          <pc:docMk/>
          <pc:sldMk cId="2922124154" sldId="257"/>
        </pc:sldMkLst>
        <pc:spChg chg="mod">
          <ac:chgData name="Joanna Cuz" userId="S::joanna.cuz_mlhu.on.ca#ext#@swpublichealth.ca::03244ed0-962d-421d-a718-82d24e668c52" providerId="AD" clId="Web-{9F94A5B0-4664-9A88-B415-F8833CA14579}" dt="2023-05-30T19:38:31.915" v="8" actId="20577"/>
          <ac:spMkLst>
            <pc:docMk/>
            <pc:sldMk cId="2922124154" sldId="257"/>
            <ac:spMk id="4" creationId="{00000000-0000-0000-0000-000000000000}"/>
          </ac:spMkLst>
        </pc:spChg>
      </pc:sldChg>
    </pc:docChg>
  </pc:docChgLst>
  <pc:docChgLst>
    <pc:chgData name="Joanna Cuz" userId="3f496b30-c641-4d90-9459-786ea4ac177c" providerId="ADAL" clId="{0C4A688D-50E5-42BB-B828-1E405C4C5471}"/>
    <pc:docChg chg="modSld">
      <pc:chgData name="Joanna Cuz" userId="3f496b30-c641-4d90-9459-786ea4ac177c" providerId="ADAL" clId="{0C4A688D-50E5-42BB-B828-1E405C4C5471}" dt="2023-03-16T13:25:44.609" v="14" actId="20577"/>
      <pc:docMkLst>
        <pc:docMk/>
      </pc:docMkLst>
      <pc:sldChg chg="modSp modNotesTx">
        <pc:chgData name="Joanna Cuz" userId="3f496b30-c641-4d90-9459-786ea4ac177c" providerId="ADAL" clId="{0C4A688D-50E5-42BB-B828-1E405C4C5471}" dt="2023-03-16T13:25:44.609" v="14" actId="20577"/>
        <pc:sldMkLst>
          <pc:docMk/>
          <pc:sldMk cId="2194737512" sldId="273"/>
        </pc:sldMkLst>
        <pc:spChg chg="mod">
          <ac:chgData name="Joanna Cuz" userId="3f496b30-c641-4d90-9459-786ea4ac177c" providerId="ADAL" clId="{0C4A688D-50E5-42BB-B828-1E405C4C5471}" dt="2023-03-16T13:24:08.612" v="12" actId="115"/>
          <ac:spMkLst>
            <pc:docMk/>
            <pc:sldMk cId="2194737512" sldId="273"/>
            <ac:spMk id="6" creationId="{FB8F0C2A-83A9-8623-7B10-76E70D7E753E}"/>
          </ac:spMkLst>
        </pc:spChg>
      </pc:sldChg>
    </pc:docChg>
  </pc:docChgLst>
  <pc:docChgLst>
    <pc:chgData name="Monica Sarmiento" userId="S::monica.sarmiento@mlhu.on.ca::a0b170a0-65d2-44fe-a127-0c8b7716692e" providerId="AD" clId="Web-{5B18C4EE-7BEE-483A-A823-A8F1B5D96428}"/>
    <pc:docChg chg="delSld">
      <pc:chgData name="Monica Sarmiento" userId="S::monica.sarmiento@mlhu.on.ca::a0b170a0-65d2-44fe-a127-0c8b7716692e" providerId="AD" clId="Web-{5B18C4EE-7BEE-483A-A823-A8F1B5D96428}" dt="2023-02-23T16:07:59.683" v="0"/>
      <pc:docMkLst>
        <pc:docMk/>
      </pc:docMkLst>
      <pc:sldChg chg="del">
        <pc:chgData name="Monica Sarmiento" userId="S::monica.sarmiento@mlhu.on.ca::a0b170a0-65d2-44fe-a127-0c8b7716692e" providerId="AD" clId="Web-{5B18C4EE-7BEE-483A-A823-A8F1B5D96428}" dt="2023-02-23T16:07:59.683" v="0"/>
        <pc:sldMkLst>
          <pc:docMk/>
          <pc:sldMk cId="526792429" sldId="276"/>
        </pc:sldMkLst>
      </pc:sldChg>
    </pc:docChg>
  </pc:docChgLst>
  <pc:docChgLst>
    <pc:chgData name="Joanna Cuz" userId="S::joanna.cuz_mlhu.on.ca#ext#@swpublichealth.ca::03244ed0-962d-421d-a718-82d24e668c52" providerId="AD" clId="Web-{26A6F394-FC76-6EA6-50ED-D7382F9153FD}"/>
    <pc:docChg chg="modSld">
      <pc:chgData name="Joanna Cuz" userId="S::joanna.cuz_mlhu.on.ca#ext#@swpublichealth.ca::03244ed0-962d-421d-a718-82d24e668c52" providerId="AD" clId="Web-{26A6F394-FC76-6EA6-50ED-D7382F9153FD}" dt="2023-03-24T14:12:47.443" v="2" actId="1076"/>
      <pc:docMkLst>
        <pc:docMk/>
      </pc:docMkLst>
      <pc:sldChg chg="modSp">
        <pc:chgData name="Joanna Cuz" userId="S::joanna.cuz_mlhu.on.ca#ext#@swpublichealth.ca::03244ed0-962d-421d-a718-82d24e668c52" providerId="AD" clId="Web-{26A6F394-FC76-6EA6-50ED-D7382F9153FD}" dt="2023-03-24T14:12:47.443" v="2" actId="1076"/>
        <pc:sldMkLst>
          <pc:docMk/>
          <pc:sldMk cId="2922124154" sldId="257"/>
        </pc:sldMkLst>
        <pc:spChg chg="mod">
          <ac:chgData name="Joanna Cuz" userId="S::joanna.cuz_mlhu.on.ca#ext#@swpublichealth.ca::03244ed0-962d-421d-a718-82d24e668c52" providerId="AD" clId="Web-{26A6F394-FC76-6EA6-50ED-D7382F9153FD}" dt="2023-03-24T14:12:47.443" v="2" actId="1076"/>
          <ac:spMkLst>
            <pc:docMk/>
            <pc:sldMk cId="2922124154" sldId="257"/>
            <ac:spMk id="2" creationId="{00000000-0000-0000-0000-000000000000}"/>
          </ac:spMkLst>
        </pc:spChg>
      </pc:sldChg>
    </pc:docChg>
  </pc:docChgLst>
  <pc:docChgLst>
    <pc:chgData name="Darrell Jutzi" userId="S::darrell.jutzi@mlhu.on.ca::04d6d164-6aa5-4f45-b16d-09ced17fd9a0" providerId="AD" clId="Web-{7F9B4BFC-CDF0-B478-B0EC-7A8E1DD4636E}"/>
    <pc:docChg chg="modSld">
      <pc:chgData name="Darrell Jutzi" userId="S::darrell.jutzi@mlhu.on.ca::04d6d164-6aa5-4f45-b16d-09ced17fd9a0" providerId="AD" clId="Web-{7F9B4BFC-CDF0-B478-B0EC-7A8E1DD4636E}" dt="2023-02-27T23:56:15.463" v="1" actId="1076"/>
      <pc:docMkLst>
        <pc:docMk/>
      </pc:docMkLst>
      <pc:sldChg chg="modSp">
        <pc:chgData name="Darrell Jutzi" userId="S::darrell.jutzi@mlhu.on.ca::04d6d164-6aa5-4f45-b16d-09ced17fd9a0" providerId="AD" clId="Web-{7F9B4BFC-CDF0-B478-B0EC-7A8E1DD4636E}" dt="2023-02-27T23:55:54.072" v="0" actId="1076"/>
        <pc:sldMkLst>
          <pc:docMk/>
          <pc:sldMk cId="3398520128" sldId="267"/>
        </pc:sldMkLst>
        <pc:spChg chg="mod">
          <ac:chgData name="Darrell Jutzi" userId="S::darrell.jutzi@mlhu.on.ca::04d6d164-6aa5-4f45-b16d-09ced17fd9a0" providerId="AD" clId="Web-{7F9B4BFC-CDF0-B478-B0EC-7A8E1DD4636E}" dt="2023-02-27T23:55:54.072" v="0" actId="1076"/>
          <ac:spMkLst>
            <pc:docMk/>
            <pc:sldMk cId="3398520128" sldId="267"/>
            <ac:spMk id="8" creationId="{1DCB4DAF-80FA-2800-3527-F940B73D9997}"/>
          </ac:spMkLst>
        </pc:spChg>
      </pc:sldChg>
      <pc:sldChg chg="modSp">
        <pc:chgData name="Darrell Jutzi" userId="S::darrell.jutzi@mlhu.on.ca::04d6d164-6aa5-4f45-b16d-09ced17fd9a0" providerId="AD" clId="Web-{7F9B4BFC-CDF0-B478-B0EC-7A8E1DD4636E}" dt="2023-02-27T23:56:15.463" v="1" actId="1076"/>
        <pc:sldMkLst>
          <pc:docMk/>
          <pc:sldMk cId="2194737512" sldId="273"/>
        </pc:sldMkLst>
        <pc:spChg chg="mod">
          <ac:chgData name="Darrell Jutzi" userId="S::darrell.jutzi@mlhu.on.ca::04d6d164-6aa5-4f45-b16d-09ced17fd9a0" providerId="AD" clId="Web-{7F9B4BFC-CDF0-B478-B0EC-7A8E1DD4636E}" dt="2023-02-27T23:56:15.463" v="1" actId="1076"/>
          <ac:spMkLst>
            <pc:docMk/>
            <pc:sldMk cId="2194737512" sldId="273"/>
            <ac:spMk id="6" creationId="{FB8F0C2A-83A9-8623-7B10-76E70D7E753E}"/>
          </ac:spMkLst>
        </pc:spChg>
      </pc:sldChg>
    </pc:docChg>
  </pc:docChgLst>
  <pc:docChgLst>
    <pc:chgData name="Ayden DiSero" userId="618567b2-1f54-4140-855b-f03cc5b677a2" providerId="ADAL" clId="{0367D1FC-84E5-4211-ADB6-97E6645CF47C}"/>
    <pc:docChg chg="undo custSel modSld modMainMaster">
      <pc:chgData name="Ayden DiSero" userId="618567b2-1f54-4140-855b-f03cc5b677a2" providerId="ADAL" clId="{0367D1FC-84E5-4211-ADB6-97E6645CF47C}" dt="2023-04-03T13:34:56.141" v="27" actId="26606"/>
      <pc:docMkLst>
        <pc:docMk/>
      </pc:docMkLst>
      <pc:sldChg chg="modSp mod modClrScheme chgLayout">
        <pc:chgData name="Ayden DiSero" userId="618567b2-1f54-4140-855b-f03cc5b677a2" providerId="ADAL" clId="{0367D1FC-84E5-4211-ADB6-97E6645CF47C}" dt="2023-04-03T13:27:31.019" v="7" actId="1076"/>
        <pc:sldMkLst>
          <pc:docMk/>
          <pc:sldMk cId="2922124154" sldId="257"/>
        </pc:sldMkLst>
        <pc:spChg chg="mod">
          <ac:chgData name="Ayden DiSero" userId="618567b2-1f54-4140-855b-f03cc5b677a2" providerId="ADAL" clId="{0367D1FC-84E5-4211-ADB6-97E6645CF47C}" dt="2023-04-03T13:27:26.695" v="6" actId="1076"/>
          <ac:spMkLst>
            <pc:docMk/>
            <pc:sldMk cId="2922124154" sldId="257"/>
            <ac:spMk id="2" creationId="{00000000-0000-0000-0000-000000000000}"/>
          </ac:spMkLst>
        </pc:spChg>
        <pc:spChg chg="mod">
          <ac:chgData name="Ayden DiSero" userId="618567b2-1f54-4140-855b-f03cc5b677a2" providerId="ADAL" clId="{0367D1FC-84E5-4211-ADB6-97E6645CF47C}" dt="2023-04-03T13:27:31.019" v="7" actId="1076"/>
          <ac:spMkLst>
            <pc:docMk/>
            <pc:sldMk cId="2922124154" sldId="257"/>
            <ac:spMk id="3" creationId="{00000000-0000-0000-0000-000000000000}"/>
          </ac:spMkLst>
        </pc:spChg>
        <pc:spChg chg="mod">
          <ac:chgData name="Ayden DiSero" userId="618567b2-1f54-4140-855b-f03cc5b677a2" providerId="ADAL" clId="{0367D1FC-84E5-4211-ADB6-97E6645CF47C}" dt="2023-04-03T13:27:16.087" v="3" actId="26606"/>
          <ac:spMkLst>
            <pc:docMk/>
            <pc:sldMk cId="2922124154" sldId="257"/>
            <ac:spMk id="4" creationId="{00000000-0000-0000-0000-000000000000}"/>
          </ac:spMkLst>
        </pc:spChg>
      </pc:sldChg>
      <pc:sldChg chg="addSp delSp modSp mod">
        <pc:chgData name="Ayden DiSero" userId="618567b2-1f54-4140-855b-f03cc5b677a2" providerId="ADAL" clId="{0367D1FC-84E5-4211-ADB6-97E6645CF47C}" dt="2023-04-03T13:28:40.305" v="14" actId="1076"/>
        <pc:sldMkLst>
          <pc:docMk/>
          <pc:sldMk cId="2486073756" sldId="259"/>
        </pc:sldMkLst>
        <pc:spChg chg="mod">
          <ac:chgData name="Ayden DiSero" userId="618567b2-1f54-4140-855b-f03cc5b677a2" providerId="ADAL" clId="{0367D1FC-84E5-4211-ADB6-97E6645CF47C}" dt="2023-04-03T13:28:34.476" v="13" actId="26606"/>
          <ac:spMkLst>
            <pc:docMk/>
            <pc:sldMk cId="2486073756" sldId="259"/>
            <ac:spMk id="2" creationId="{00000000-0000-0000-0000-000000000000}"/>
          </ac:spMkLst>
        </pc:spChg>
        <pc:spChg chg="del mod">
          <ac:chgData name="Ayden DiSero" userId="618567b2-1f54-4140-855b-f03cc5b677a2" providerId="ADAL" clId="{0367D1FC-84E5-4211-ADB6-97E6645CF47C}" dt="2023-04-03T13:28:34.476" v="13" actId="26606"/>
          <ac:spMkLst>
            <pc:docMk/>
            <pc:sldMk cId="2486073756" sldId="259"/>
            <ac:spMk id="3" creationId="{00000000-0000-0000-0000-000000000000}"/>
          </ac:spMkLst>
        </pc:spChg>
        <pc:graphicFrameChg chg="add mod">
          <ac:chgData name="Ayden DiSero" userId="618567b2-1f54-4140-855b-f03cc5b677a2" providerId="ADAL" clId="{0367D1FC-84E5-4211-ADB6-97E6645CF47C}" dt="2023-04-03T13:28:40.305" v="14" actId="1076"/>
          <ac:graphicFrameMkLst>
            <pc:docMk/>
            <pc:sldMk cId="2486073756" sldId="259"/>
            <ac:graphicFrameMk id="5" creationId="{F64BDE69-ECA8-DAB8-8F8E-8DCE6F740737}"/>
          </ac:graphicFrameMkLst>
        </pc:graphicFrameChg>
      </pc:sldChg>
      <pc:sldChg chg="modSp mod">
        <pc:chgData name="Ayden DiSero" userId="618567b2-1f54-4140-855b-f03cc5b677a2" providerId="ADAL" clId="{0367D1FC-84E5-4211-ADB6-97E6645CF47C}" dt="2023-04-03T13:27:11.775" v="1" actId="27636"/>
        <pc:sldMkLst>
          <pc:docMk/>
          <pc:sldMk cId="1709406588" sldId="260"/>
        </pc:sldMkLst>
        <pc:spChg chg="mod">
          <ac:chgData name="Ayden DiSero" userId="618567b2-1f54-4140-855b-f03cc5b677a2" providerId="ADAL" clId="{0367D1FC-84E5-4211-ADB6-97E6645CF47C}" dt="2023-04-03T13:27:11.670" v="0"/>
          <ac:spMkLst>
            <pc:docMk/>
            <pc:sldMk cId="1709406588" sldId="260"/>
            <ac:spMk id="4" creationId="{83988441-6668-AD94-3330-20DB82A2E6F0}"/>
          </ac:spMkLst>
        </pc:spChg>
        <pc:spChg chg="mod">
          <ac:chgData name="Ayden DiSero" userId="618567b2-1f54-4140-855b-f03cc5b677a2" providerId="ADAL" clId="{0367D1FC-84E5-4211-ADB6-97E6645CF47C}" dt="2023-04-03T13:27:11.775" v="1" actId="27636"/>
          <ac:spMkLst>
            <pc:docMk/>
            <pc:sldMk cId="1709406588" sldId="260"/>
            <ac:spMk id="5" creationId="{E776D6BB-6EBC-E5CB-A766-3D2452F54926}"/>
          </ac:spMkLst>
        </pc:spChg>
      </pc:sldChg>
      <pc:sldChg chg="addSp delSp modSp mod">
        <pc:chgData name="Ayden DiSero" userId="618567b2-1f54-4140-855b-f03cc5b677a2" providerId="ADAL" clId="{0367D1FC-84E5-4211-ADB6-97E6645CF47C}" dt="2023-04-03T13:33:31.277" v="21" actId="1076"/>
        <pc:sldMkLst>
          <pc:docMk/>
          <pc:sldMk cId="3122727914" sldId="262"/>
        </pc:sldMkLst>
        <pc:spChg chg="mod">
          <ac:chgData name="Ayden DiSero" userId="618567b2-1f54-4140-855b-f03cc5b677a2" providerId="ADAL" clId="{0367D1FC-84E5-4211-ADB6-97E6645CF47C}" dt="2023-04-03T13:33:26.325" v="20" actId="26606"/>
          <ac:spMkLst>
            <pc:docMk/>
            <pc:sldMk cId="3122727914" sldId="262"/>
            <ac:spMk id="7" creationId="{3DDF1590-5B68-23B6-7340-FA0EFCA83357}"/>
          </ac:spMkLst>
        </pc:spChg>
        <pc:spChg chg="del mod">
          <ac:chgData name="Ayden DiSero" userId="618567b2-1f54-4140-855b-f03cc5b677a2" providerId="ADAL" clId="{0367D1FC-84E5-4211-ADB6-97E6645CF47C}" dt="2023-04-03T13:33:26.325" v="20" actId="26606"/>
          <ac:spMkLst>
            <pc:docMk/>
            <pc:sldMk cId="3122727914" sldId="262"/>
            <ac:spMk id="8" creationId="{62887260-4BCC-F097-9D14-808B593EA64E}"/>
          </ac:spMkLst>
        </pc:spChg>
        <pc:graphicFrameChg chg="add mod">
          <ac:chgData name="Ayden DiSero" userId="618567b2-1f54-4140-855b-f03cc5b677a2" providerId="ADAL" clId="{0367D1FC-84E5-4211-ADB6-97E6645CF47C}" dt="2023-04-03T13:33:31.277" v="21" actId="1076"/>
          <ac:graphicFrameMkLst>
            <pc:docMk/>
            <pc:sldMk cId="3122727914" sldId="262"/>
            <ac:graphicFrameMk id="10" creationId="{60E12DA4-1396-D1E2-8FBF-FDC58BF31FF3}"/>
          </ac:graphicFrameMkLst>
        </pc:graphicFrameChg>
      </pc:sldChg>
      <pc:sldChg chg="modSp">
        <pc:chgData name="Ayden DiSero" userId="618567b2-1f54-4140-855b-f03cc5b677a2" providerId="ADAL" clId="{0367D1FC-84E5-4211-ADB6-97E6645CF47C}" dt="2023-04-03T13:27:11.670" v="0"/>
        <pc:sldMkLst>
          <pc:docMk/>
          <pc:sldMk cId="1986667449" sldId="263"/>
        </pc:sldMkLst>
        <pc:spChg chg="mod">
          <ac:chgData name="Ayden DiSero" userId="618567b2-1f54-4140-855b-f03cc5b677a2" providerId="ADAL" clId="{0367D1FC-84E5-4211-ADB6-97E6645CF47C}" dt="2023-04-03T13:27:11.670" v="0"/>
          <ac:spMkLst>
            <pc:docMk/>
            <pc:sldMk cId="1986667449" sldId="263"/>
            <ac:spMk id="2" creationId="{D1413529-A30C-6D10-BE2F-F3AA4943868C}"/>
          </ac:spMkLst>
        </pc:spChg>
        <pc:spChg chg="mod">
          <ac:chgData name="Ayden DiSero" userId="618567b2-1f54-4140-855b-f03cc5b677a2" providerId="ADAL" clId="{0367D1FC-84E5-4211-ADB6-97E6645CF47C}" dt="2023-04-03T13:27:11.670" v="0"/>
          <ac:spMkLst>
            <pc:docMk/>
            <pc:sldMk cId="1986667449" sldId="263"/>
            <ac:spMk id="3" creationId="{D6067EA1-EB9F-1A60-40E5-BF8F0CF98DA9}"/>
          </ac:spMkLst>
        </pc:spChg>
      </pc:sldChg>
      <pc:sldChg chg="addSp delSp modSp mod">
        <pc:chgData name="Ayden DiSero" userId="618567b2-1f54-4140-855b-f03cc5b677a2" providerId="ADAL" clId="{0367D1FC-84E5-4211-ADB6-97E6645CF47C}" dt="2023-04-03T13:27:52.477" v="9" actId="1076"/>
        <pc:sldMkLst>
          <pc:docMk/>
          <pc:sldMk cId="230488568" sldId="264"/>
        </pc:sldMkLst>
        <pc:spChg chg="mod">
          <ac:chgData name="Ayden DiSero" userId="618567b2-1f54-4140-855b-f03cc5b677a2" providerId="ADAL" clId="{0367D1FC-84E5-4211-ADB6-97E6645CF47C}" dt="2023-04-03T13:27:45.679" v="8" actId="26606"/>
          <ac:spMkLst>
            <pc:docMk/>
            <pc:sldMk cId="230488568" sldId="264"/>
            <ac:spMk id="2" creationId="{6C3DCED9-4E62-7FC9-987C-07EACD7DDB7A}"/>
          </ac:spMkLst>
        </pc:spChg>
        <pc:spChg chg="del">
          <ac:chgData name="Ayden DiSero" userId="618567b2-1f54-4140-855b-f03cc5b677a2" providerId="ADAL" clId="{0367D1FC-84E5-4211-ADB6-97E6645CF47C}" dt="2023-04-03T13:27:45.679" v="8" actId="26606"/>
          <ac:spMkLst>
            <pc:docMk/>
            <pc:sldMk cId="230488568" sldId="264"/>
            <ac:spMk id="3" creationId="{A0B7845C-54B8-5ECB-50A6-7810A770D2DB}"/>
          </ac:spMkLst>
        </pc:spChg>
        <pc:graphicFrameChg chg="add mod">
          <ac:chgData name="Ayden DiSero" userId="618567b2-1f54-4140-855b-f03cc5b677a2" providerId="ADAL" clId="{0367D1FC-84E5-4211-ADB6-97E6645CF47C}" dt="2023-04-03T13:27:52.477" v="9" actId="1076"/>
          <ac:graphicFrameMkLst>
            <pc:docMk/>
            <pc:sldMk cId="230488568" sldId="264"/>
            <ac:graphicFrameMk id="5" creationId="{2533418D-6837-7C18-A158-80F2057519C7}"/>
          </ac:graphicFrameMkLst>
        </pc:graphicFrameChg>
      </pc:sldChg>
      <pc:sldChg chg="addSp delSp modSp mod modClrScheme chgLayout">
        <pc:chgData name="Ayden DiSero" userId="618567b2-1f54-4140-855b-f03cc5b677a2" providerId="ADAL" clId="{0367D1FC-84E5-4211-ADB6-97E6645CF47C}" dt="2023-04-03T13:28:47.863" v="15" actId="26606"/>
        <pc:sldMkLst>
          <pc:docMk/>
          <pc:sldMk cId="514218761" sldId="265"/>
        </pc:sldMkLst>
        <pc:spChg chg="mod">
          <ac:chgData name="Ayden DiSero" userId="618567b2-1f54-4140-855b-f03cc5b677a2" providerId="ADAL" clId="{0367D1FC-84E5-4211-ADB6-97E6645CF47C}" dt="2023-04-03T13:28:47.863" v="15" actId="26606"/>
          <ac:spMkLst>
            <pc:docMk/>
            <pc:sldMk cId="514218761" sldId="265"/>
            <ac:spMk id="2" creationId="{BAA6BF33-1DC6-B4DD-0BF7-9D1B7BACFA7B}"/>
          </ac:spMkLst>
        </pc:spChg>
        <pc:spChg chg="del">
          <ac:chgData name="Ayden DiSero" userId="618567b2-1f54-4140-855b-f03cc5b677a2" providerId="ADAL" clId="{0367D1FC-84E5-4211-ADB6-97E6645CF47C}" dt="2023-04-03T13:28:47.863" v="15" actId="26606"/>
          <ac:spMkLst>
            <pc:docMk/>
            <pc:sldMk cId="514218761" sldId="265"/>
            <ac:spMk id="3" creationId="{2EB20C01-972C-CA2F-D896-8452F79F229B}"/>
          </ac:spMkLst>
        </pc:spChg>
        <pc:graphicFrameChg chg="add mod">
          <ac:chgData name="Ayden DiSero" userId="618567b2-1f54-4140-855b-f03cc5b677a2" providerId="ADAL" clId="{0367D1FC-84E5-4211-ADB6-97E6645CF47C}" dt="2023-04-03T13:28:47.863" v="15" actId="26606"/>
          <ac:graphicFrameMkLst>
            <pc:docMk/>
            <pc:sldMk cId="514218761" sldId="265"/>
            <ac:graphicFrameMk id="5" creationId="{BC9E47FD-E166-FDD5-7B9C-EE7DD48B5187}"/>
          </ac:graphicFrameMkLst>
        </pc:graphicFrameChg>
      </pc:sldChg>
      <pc:sldChg chg="addSp delSp modSp mod">
        <pc:chgData name="Ayden DiSero" userId="618567b2-1f54-4140-855b-f03cc5b677a2" providerId="ADAL" clId="{0367D1FC-84E5-4211-ADB6-97E6645CF47C}" dt="2023-04-03T13:28:58.119" v="17" actId="1076"/>
        <pc:sldMkLst>
          <pc:docMk/>
          <pc:sldMk cId="1504614203" sldId="266"/>
        </pc:sldMkLst>
        <pc:spChg chg="mod">
          <ac:chgData name="Ayden DiSero" userId="618567b2-1f54-4140-855b-f03cc5b677a2" providerId="ADAL" clId="{0367D1FC-84E5-4211-ADB6-97E6645CF47C}" dt="2023-04-03T13:28:53.408" v="16" actId="26606"/>
          <ac:spMkLst>
            <pc:docMk/>
            <pc:sldMk cId="1504614203" sldId="266"/>
            <ac:spMk id="2" creationId="{8EF8204B-DCF9-CF35-00EA-3D29903C652E}"/>
          </ac:spMkLst>
        </pc:spChg>
        <pc:spChg chg="del mod">
          <ac:chgData name="Ayden DiSero" userId="618567b2-1f54-4140-855b-f03cc5b677a2" providerId="ADAL" clId="{0367D1FC-84E5-4211-ADB6-97E6645CF47C}" dt="2023-04-03T13:28:53.408" v="16" actId="26606"/>
          <ac:spMkLst>
            <pc:docMk/>
            <pc:sldMk cId="1504614203" sldId="266"/>
            <ac:spMk id="3" creationId="{91AAA9A5-3C39-EB41-2096-8A963A7731BC}"/>
          </ac:spMkLst>
        </pc:spChg>
        <pc:graphicFrameChg chg="add mod">
          <ac:chgData name="Ayden DiSero" userId="618567b2-1f54-4140-855b-f03cc5b677a2" providerId="ADAL" clId="{0367D1FC-84E5-4211-ADB6-97E6645CF47C}" dt="2023-04-03T13:28:58.119" v="17" actId="1076"/>
          <ac:graphicFrameMkLst>
            <pc:docMk/>
            <pc:sldMk cId="1504614203" sldId="266"/>
            <ac:graphicFrameMk id="5" creationId="{87FFB611-82B2-8370-E340-7A0F0AE0393E}"/>
          </ac:graphicFrameMkLst>
        </pc:graphicFrameChg>
      </pc:sldChg>
      <pc:sldChg chg="modSp mod">
        <pc:chgData name="Ayden DiSero" userId="618567b2-1f54-4140-855b-f03cc5b677a2" providerId="ADAL" clId="{0367D1FC-84E5-4211-ADB6-97E6645CF47C}" dt="2023-04-03T13:27:11.830" v="2" actId="27636"/>
        <pc:sldMkLst>
          <pc:docMk/>
          <pc:sldMk cId="3398520128" sldId="267"/>
        </pc:sldMkLst>
        <pc:spChg chg="mod">
          <ac:chgData name="Ayden DiSero" userId="618567b2-1f54-4140-855b-f03cc5b677a2" providerId="ADAL" clId="{0367D1FC-84E5-4211-ADB6-97E6645CF47C}" dt="2023-04-03T13:27:11.670" v="0"/>
          <ac:spMkLst>
            <pc:docMk/>
            <pc:sldMk cId="3398520128" sldId="267"/>
            <ac:spMk id="7" creationId="{51452B7F-A280-533D-8EBC-74BDBCCB1020}"/>
          </ac:spMkLst>
        </pc:spChg>
        <pc:spChg chg="mod">
          <ac:chgData name="Ayden DiSero" userId="618567b2-1f54-4140-855b-f03cc5b677a2" providerId="ADAL" clId="{0367D1FC-84E5-4211-ADB6-97E6645CF47C}" dt="2023-04-03T13:27:11.830" v="2" actId="27636"/>
          <ac:spMkLst>
            <pc:docMk/>
            <pc:sldMk cId="3398520128" sldId="267"/>
            <ac:spMk id="8" creationId="{1DCB4DAF-80FA-2800-3527-F940B73D9997}"/>
          </ac:spMkLst>
        </pc:spChg>
      </pc:sldChg>
      <pc:sldChg chg="modSp">
        <pc:chgData name="Ayden DiSero" userId="618567b2-1f54-4140-855b-f03cc5b677a2" providerId="ADAL" clId="{0367D1FC-84E5-4211-ADB6-97E6645CF47C}" dt="2023-04-03T13:27:11.670" v="0"/>
        <pc:sldMkLst>
          <pc:docMk/>
          <pc:sldMk cId="2257663065" sldId="268"/>
        </pc:sldMkLst>
        <pc:spChg chg="mod">
          <ac:chgData name="Ayden DiSero" userId="618567b2-1f54-4140-855b-f03cc5b677a2" providerId="ADAL" clId="{0367D1FC-84E5-4211-ADB6-97E6645CF47C}" dt="2023-04-03T13:27:11.670" v="0"/>
          <ac:spMkLst>
            <pc:docMk/>
            <pc:sldMk cId="2257663065" sldId="268"/>
            <ac:spMk id="2" creationId="{98003C19-8A4C-6B5A-6D35-08A6AA436EE2}"/>
          </ac:spMkLst>
        </pc:spChg>
        <pc:spChg chg="mod">
          <ac:chgData name="Ayden DiSero" userId="618567b2-1f54-4140-855b-f03cc5b677a2" providerId="ADAL" clId="{0367D1FC-84E5-4211-ADB6-97E6645CF47C}" dt="2023-04-03T13:27:11.670" v="0"/>
          <ac:spMkLst>
            <pc:docMk/>
            <pc:sldMk cId="2257663065" sldId="268"/>
            <ac:spMk id="3" creationId="{229AB405-4DA2-6CAB-43A1-0A769C6217E6}"/>
          </ac:spMkLst>
        </pc:spChg>
      </pc:sldChg>
      <pc:sldChg chg="modSp">
        <pc:chgData name="Ayden DiSero" userId="618567b2-1f54-4140-855b-f03cc5b677a2" providerId="ADAL" clId="{0367D1FC-84E5-4211-ADB6-97E6645CF47C}" dt="2023-04-03T13:27:11.670" v="0"/>
        <pc:sldMkLst>
          <pc:docMk/>
          <pc:sldMk cId="1024598821" sldId="269"/>
        </pc:sldMkLst>
        <pc:spChg chg="mod">
          <ac:chgData name="Ayden DiSero" userId="618567b2-1f54-4140-855b-f03cc5b677a2" providerId="ADAL" clId="{0367D1FC-84E5-4211-ADB6-97E6645CF47C}" dt="2023-04-03T13:27:11.670" v="0"/>
          <ac:spMkLst>
            <pc:docMk/>
            <pc:sldMk cId="1024598821" sldId="269"/>
            <ac:spMk id="2" creationId="{F376A4B6-9286-7654-17DA-3005C823BCD3}"/>
          </ac:spMkLst>
        </pc:spChg>
        <pc:spChg chg="mod">
          <ac:chgData name="Ayden DiSero" userId="618567b2-1f54-4140-855b-f03cc5b677a2" providerId="ADAL" clId="{0367D1FC-84E5-4211-ADB6-97E6645CF47C}" dt="2023-04-03T13:27:11.670" v="0"/>
          <ac:spMkLst>
            <pc:docMk/>
            <pc:sldMk cId="1024598821" sldId="269"/>
            <ac:spMk id="3" creationId="{037C7522-E1A3-A909-0A19-B00B1EFFC5E8}"/>
          </ac:spMkLst>
        </pc:spChg>
      </pc:sldChg>
      <pc:sldChg chg="modSp">
        <pc:chgData name="Ayden DiSero" userId="618567b2-1f54-4140-855b-f03cc5b677a2" providerId="ADAL" clId="{0367D1FC-84E5-4211-ADB6-97E6645CF47C}" dt="2023-04-03T13:27:11.670" v="0"/>
        <pc:sldMkLst>
          <pc:docMk/>
          <pc:sldMk cId="471474969" sldId="270"/>
        </pc:sldMkLst>
        <pc:spChg chg="mod">
          <ac:chgData name="Ayden DiSero" userId="618567b2-1f54-4140-855b-f03cc5b677a2" providerId="ADAL" clId="{0367D1FC-84E5-4211-ADB6-97E6645CF47C}" dt="2023-04-03T13:27:11.670" v="0"/>
          <ac:spMkLst>
            <pc:docMk/>
            <pc:sldMk cId="471474969" sldId="270"/>
            <ac:spMk id="2" creationId="{CC085748-3AC3-3CB5-76CC-B95ED7D659BA}"/>
          </ac:spMkLst>
        </pc:spChg>
        <pc:spChg chg="mod">
          <ac:chgData name="Ayden DiSero" userId="618567b2-1f54-4140-855b-f03cc5b677a2" providerId="ADAL" clId="{0367D1FC-84E5-4211-ADB6-97E6645CF47C}" dt="2023-04-03T13:27:11.670" v="0"/>
          <ac:spMkLst>
            <pc:docMk/>
            <pc:sldMk cId="471474969" sldId="270"/>
            <ac:spMk id="3" creationId="{E41DD786-84EA-DE8F-E958-754C10CDDC06}"/>
          </ac:spMkLst>
        </pc:spChg>
      </pc:sldChg>
      <pc:sldChg chg="addSp delSp modSp mod">
        <pc:chgData name="Ayden DiSero" userId="618567b2-1f54-4140-855b-f03cc5b677a2" providerId="ADAL" clId="{0367D1FC-84E5-4211-ADB6-97E6645CF47C}" dt="2023-04-03T13:34:42.314" v="26" actId="26606"/>
        <pc:sldMkLst>
          <pc:docMk/>
          <pc:sldMk cId="3678587683" sldId="272"/>
        </pc:sldMkLst>
        <pc:spChg chg="add del mod">
          <ac:chgData name="Ayden DiSero" userId="618567b2-1f54-4140-855b-f03cc5b677a2" providerId="ADAL" clId="{0367D1FC-84E5-4211-ADB6-97E6645CF47C}" dt="2023-04-03T13:34:42.314" v="26" actId="26606"/>
          <ac:spMkLst>
            <pc:docMk/>
            <pc:sldMk cId="3678587683" sldId="272"/>
            <ac:spMk id="2" creationId="{00BA1F44-D833-7703-BD69-5780804C70DC}"/>
          </ac:spMkLst>
        </pc:spChg>
        <pc:spChg chg="mod">
          <ac:chgData name="Ayden DiSero" userId="618567b2-1f54-4140-855b-f03cc5b677a2" providerId="ADAL" clId="{0367D1FC-84E5-4211-ADB6-97E6645CF47C}" dt="2023-04-03T13:34:42.314" v="26" actId="26606"/>
          <ac:spMkLst>
            <pc:docMk/>
            <pc:sldMk cId="3678587683" sldId="272"/>
            <ac:spMk id="3" creationId="{6946F871-83A4-1A40-D2FB-48B83F8EC839}"/>
          </ac:spMkLst>
        </pc:spChg>
        <pc:graphicFrameChg chg="add del">
          <ac:chgData name="Ayden DiSero" userId="618567b2-1f54-4140-855b-f03cc5b677a2" providerId="ADAL" clId="{0367D1FC-84E5-4211-ADB6-97E6645CF47C}" dt="2023-04-03T13:34:42.314" v="26" actId="26606"/>
          <ac:graphicFrameMkLst>
            <pc:docMk/>
            <pc:sldMk cId="3678587683" sldId="272"/>
            <ac:graphicFrameMk id="5" creationId="{4F214D3B-E5DE-6E2C-782E-EB649D28300C}"/>
          </ac:graphicFrameMkLst>
        </pc:graphicFrameChg>
      </pc:sldChg>
      <pc:sldChg chg="modSp mod modClrScheme chgLayout">
        <pc:chgData name="Ayden DiSero" userId="618567b2-1f54-4140-855b-f03cc5b677a2" providerId="ADAL" clId="{0367D1FC-84E5-4211-ADB6-97E6645CF47C}" dt="2023-04-03T13:34:56.141" v="27" actId="26606"/>
        <pc:sldMkLst>
          <pc:docMk/>
          <pc:sldMk cId="2194737512" sldId="273"/>
        </pc:sldMkLst>
        <pc:spChg chg="mod ord">
          <ac:chgData name="Ayden DiSero" userId="618567b2-1f54-4140-855b-f03cc5b677a2" providerId="ADAL" clId="{0367D1FC-84E5-4211-ADB6-97E6645CF47C}" dt="2023-04-03T13:34:56.141" v="27" actId="26606"/>
          <ac:spMkLst>
            <pc:docMk/>
            <pc:sldMk cId="2194737512" sldId="273"/>
            <ac:spMk id="3" creationId="{483DF9B6-6D57-3B7A-AB5B-5BB312EC5491}"/>
          </ac:spMkLst>
        </pc:spChg>
        <pc:spChg chg="mod">
          <ac:chgData name="Ayden DiSero" userId="618567b2-1f54-4140-855b-f03cc5b677a2" providerId="ADAL" clId="{0367D1FC-84E5-4211-ADB6-97E6645CF47C}" dt="2023-04-03T13:34:56.141" v="27" actId="26606"/>
          <ac:spMkLst>
            <pc:docMk/>
            <pc:sldMk cId="2194737512" sldId="273"/>
            <ac:spMk id="6" creationId="{FB8F0C2A-83A9-8623-7B10-76E70D7E753E}"/>
          </ac:spMkLst>
        </pc:spChg>
      </pc:sldChg>
      <pc:sldChg chg="modSp">
        <pc:chgData name="Ayden DiSero" userId="618567b2-1f54-4140-855b-f03cc5b677a2" providerId="ADAL" clId="{0367D1FC-84E5-4211-ADB6-97E6645CF47C}" dt="2023-04-03T13:27:11.670" v="0"/>
        <pc:sldMkLst>
          <pc:docMk/>
          <pc:sldMk cId="3518810869" sldId="274"/>
        </pc:sldMkLst>
        <pc:spChg chg="mod">
          <ac:chgData name="Ayden DiSero" userId="618567b2-1f54-4140-855b-f03cc5b677a2" providerId="ADAL" clId="{0367D1FC-84E5-4211-ADB6-97E6645CF47C}" dt="2023-04-03T13:27:11.670" v="0"/>
          <ac:spMkLst>
            <pc:docMk/>
            <pc:sldMk cId="3518810869" sldId="274"/>
            <ac:spMk id="3" creationId="{59E5CD9B-4746-6EB9-89F1-A867D09B7090}"/>
          </ac:spMkLst>
        </pc:spChg>
      </pc:sldChg>
      <pc:sldMasterChg chg="modSldLayout">
        <pc:chgData name="Ayden DiSero" userId="618567b2-1f54-4140-855b-f03cc5b677a2" providerId="ADAL" clId="{0367D1FC-84E5-4211-ADB6-97E6645CF47C}" dt="2023-04-03T13:29:13.596" v="19" actId="478"/>
        <pc:sldMasterMkLst>
          <pc:docMk/>
          <pc:sldMasterMk cId="2406730992" sldId="2147483680"/>
        </pc:sldMasterMkLst>
        <pc:sldLayoutChg chg="addSp delSp modSp mod">
          <pc:chgData name="Ayden DiSero" userId="618567b2-1f54-4140-855b-f03cc5b677a2" providerId="ADAL" clId="{0367D1FC-84E5-4211-ADB6-97E6645CF47C}" dt="2023-04-03T13:29:13.596" v="19" actId="478"/>
          <pc:sldLayoutMkLst>
            <pc:docMk/>
            <pc:sldMasterMk cId="2406730992" sldId="2147483680"/>
            <pc:sldLayoutMk cId="2704199310" sldId="2147483683"/>
          </pc:sldLayoutMkLst>
          <pc:spChg chg="add del">
            <ac:chgData name="Ayden DiSero" userId="618567b2-1f54-4140-855b-f03cc5b677a2" providerId="ADAL" clId="{0367D1FC-84E5-4211-ADB6-97E6645CF47C}" dt="2023-04-03T13:28:15.855" v="12" actId="478"/>
            <ac:spMkLst>
              <pc:docMk/>
              <pc:sldMasterMk cId="2406730992" sldId="2147483680"/>
              <pc:sldLayoutMk cId="2704199310" sldId="2147483683"/>
              <ac:spMk id="6" creationId="{00000000-0000-0000-0000-000000000000}"/>
            </ac:spMkLst>
          </pc:spChg>
          <pc:picChg chg="add del">
            <ac:chgData name="Ayden DiSero" userId="618567b2-1f54-4140-855b-f03cc5b677a2" providerId="ADAL" clId="{0367D1FC-84E5-4211-ADB6-97E6645CF47C}" dt="2023-04-03T13:28:06.880" v="10" actId="478"/>
            <ac:picMkLst>
              <pc:docMk/>
              <pc:sldMasterMk cId="2406730992" sldId="2147483680"/>
              <pc:sldLayoutMk cId="2704199310" sldId="2147483683"/>
              <ac:picMk id="5" creationId="{C542F798-6E00-2CCD-F32B-213E047A495D}"/>
            </ac:picMkLst>
          </pc:picChg>
          <pc:picChg chg="add del mod">
            <ac:chgData name="Ayden DiSero" userId="618567b2-1f54-4140-855b-f03cc5b677a2" providerId="ADAL" clId="{0367D1FC-84E5-4211-ADB6-97E6645CF47C}" dt="2023-04-03T13:29:13.596" v="19" actId="478"/>
            <ac:picMkLst>
              <pc:docMk/>
              <pc:sldMasterMk cId="2406730992" sldId="2147483680"/>
              <pc:sldLayoutMk cId="2704199310" sldId="2147483683"/>
              <ac:picMk id="9" creationId="{EE7B81FB-1189-107A-6639-1DD40C0A5818}"/>
            </ac:picMkLst>
          </pc:picChg>
        </pc:sldLayoutChg>
      </pc:sldMasterChg>
    </pc:docChg>
  </pc:docChgLst>
  <pc:docChgLst>
    <pc:chgData name="Darrell Jutzi" userId="S::darrell.jutzi@mlhu.on.ca::04d6d164-6aa5-4f45-b16d-09ced17fd9a0" providerId="AD" clId="Web-{08B092F0-A687-DA0A-306B-3D5FE099FF4B}"/>
    <pc:docChg chg="mod modSld">
      <pc:chgData name="Darrell Jutzi" userId="S::darrell.jutzi@mlhu.on.ca::04d6d164-6aa5-4f45-b16d-09ced17fd9a0" providerId="AD" clId="Web-{08B092F0-A687-DA0A-306B-3D5FE099FF4B}" dt="2023-02-21T20:11:51.691" v="11"/>
      <pc:docMkLst>
        <pc:docMk/>
      </pc:docMkLst>
      <pc:sldChg chg="addCm">
        <pc:chgData name="Darrell Jutzi" userId="S::darrell.jutzi@mlhu.on.ca::04d6d164-6aa5-4f45-b16d-09ced17fd9a0" providerId="AD" clId="Web-{08B092F0-A687-DA0A-306B-3D5FE099FF4B}" dt="2023-02-21T19:59:12.304" v="1"/>
        <pc:sldMkLst>
          <pc:docMk/>
          <pc:sldMk cId="2922124154" sldId="257"/>
        </pc:sldMkLst>
      </pc:sldChg>
      <pc:sldChg chg="addCm">
        <pc:chgData name="Darrell Jutzi" userId="S::darrell.jutzi@mlhu.on.ca::04d6d164-6aa5-4f45-b16d-09ced17fd9a0" providerId="AD" clId="Web-{08B092F0-A687-DA0A-306B-3D5FE099FF4B}" dt="2023-02-21T20:00:20.321" v="2"/>
        <pc:sldMkLst>
          <pc:docMk/>
          <pc:sldMk cId="1986667449" sldId="263"/>
        </pc:sldMkLst>
      </pc:sldChg>
      <pc:sldChg chg="addCm modCm">
        <pc:chgData name="Darrell Jutzi" userId="S::darrell.jutzi@mlhu.on.ca::04d6d164-6aa5-4f45-b16d-09ced17fd9a0" providerId="AD" clId="Web-{08B092F0-A687-DA0A-306B-3D5FE099FF4B}" dt="2023-02-21T20:05:17.232" v="4"/>
        <pc:sldMkLst>
          <pc:docMk/>
          <pc:sldMk cId="230488568" sldId="264"/>
        </pc:sldMkLst>
      </pc:sldChg>
      <pc:sldChg chg="modSp addCm">
        <pc:chgData name="Darrell Jutzi" userId="S::darrell.jutzi@mlhu.on.ca::04d6d164-6aa5-4f45-b16d-09ced17fd9a0" providerId="AD" clId="Web-{08B092F0-A687-DA0A-306B-3D5FE099FF4B}" dt="2023-02-21T20:08:55.360" v="10"/>
        <pc:sldMkLst>
          <pc:docMk/>
          <pc:sldMk cId="3678587683" sldId="272"/>
        </pc:sldMkLst>
        <pc:spChg chg="mod">
          <ac:chgData name="Darrell Jutzi" userId="S::darrell.jutzi@mlhu.on.ca::04d6d164-6aa5-4f45-b16d-09ced17fd9a0" providerId="AD" clId="Web-{08B092F0-A687-DA0A-306B-3D5FE099FF4B}" dt="2023-02-21T20:07:46.703" v="9" actId="20577"/>
          <ac:spMkLst>
            <pc:docMk/>
            <pc:sldMk cId="3678587683" sldId="272"/>
            <ac:spMk id="2" creationId="{00BA1F44-D833-7703-BD69-5780804C70DC}"/>
          </ac:spMkLst>
        </pc:spChg>
      </pc:sldChg>
      <pc:sldChg chg="addCm">
        <pc:chgData name="Darrell Jutzi" userId="S::darrell.jutzi@mlhu.on.ca::04d6d164-6aa5-4f45-b16d-09ced17fd9a0" providerId="AD" clId="Web-{08B092F0-A687-DA0A-306B-3D5FE099FF4B}" dt="2023-02-21T20:11:51.691" v="11"/>
        <pc:sldMkLst>
          <pc:docMk/>
          <pc:sldMk cId="2194737512" sldId="273"/>
        </pc:sldMkLst>
      </pc:sldChg>
    </pc:docChg>
  </pc:docChgLst>
  <pc:docChgLst>
    <pc:chgData name="Joanna Cuz" userId="S::joanna.cuz_mlhu.on.ca#ext#@swpublichealth.ca::03244ed0-962d-421d-a718-82d24e668c52" providerId="AD" clId="Web-{30905CB2-AB94-B620-C587-4FA79082A21A}"/>
    <pc:docChg chg="modSld">
      <pc:chgData name="Joanna Cuz" userId="S::joanna.cuz_mlhu.on.ca#ext#@swpublichealth.ca::03244ed0-962d-421d-a718-82d24e668c52" providerId="AD" clId="Web-{30905CB2-AB94-B620-C587-4FA79082A21A}" dt="2023-04-04T15:16:33.297" v="6" actId="1076"/>
      <pc:docMkLst>
        <pc:docMk/>
      </pc:docMkLst>
      <pc:sldChg chg="addSp modSp modNotes">
        <pc:chgData name="Joanna Cuz" userId="S::joanna.cuz_mlhu.on.ca#ext#@swpublichealth.ca::03244ed0-962d-421d-a718-82d24e668c52" providerId="AD" clId="Web-{30905CB2-AB94-B620-C587-4FA79082A21A}" dt="2023-04-04T15:16:33.297" v="6" actId="1076"/>
        <pc:sldMkLst>
          <pc:docMk/>
          <pc:sldMk cId="2922124154" sldId="257"/>
        </pc:sldMkLst>
        <pc:spChg chg="mod">
          <ac:chgData name="Joanna Cuz" userId="S::joanna.cuz_mlhu.on.ca#ext#@swpublichealth.ca::03244ed0-962d-421d-a718-82d24e668c52" providerId="AD" clId="Web-{30905CB2-AB94-B620-C587-4FA79082A21A}" dt="2023-04-04T15:13:21.560" v="0" actId="1076"/>
          <ac:spMkLst>
            <pc:docMk/>
            <pc:sldMk cId="2922124154" sldId="257"/>
            <ac:spMk id="2" creationId="{00000000-0000-0000-0000-000000000000}"/>
          </ac:spMkLst>
        </pc:spChg>
        <pc:picChg chg="add mod">
          <ac:chgData name="Joanna Cuz" userId="S::joanna.cuz_mlhu.on.ca#ext#@swpublichealth.ca::03244ed0-962d-421d-a718-82d24e668c52" providerId="AD" clId="Web-{30905CB2-AB94-B620-C587-4FA79082A21A}" dt="2023-04-04T15:16:33.297" v="6" actId="1076"/>
          <ac:picMkLst>
            <pc:docMk/>
            <pc:sldMk cId="2922124154" sldId="257"/>
            <ac:picMk id="5" creationId="{92C8F9FE-4941-8C9A-9CB8-3F13068E9ECA}"/>
          </ac:picMkLst>
        </pc:picChg>
      </pc:sldChg>
      <pc:sldChg chg="modSp">
        <pc:chgData name="Joanna Cuz" userId="S::joanna.cuz_mlhu.on.ca#ext#@swpublichealth.ca::03244ed0-962d-421d-a718-82d24e668c52" providerId="AD" clId="Web-{30905CB2-AB94-B620-C587-4FA79082A21A}" dt="2023-04-04T15:14:03.326" v="1" actId="14100"/>
        <pc:sldMkLst>
          <pc:docMk/>
          <pc:sldMk cId="514218761" sldId="265"/>
        </pc:sldMkLst>
        <pc:graphicFrameChg chg="mod">
          <ac:chgData name="Joanna Cuz" userId="S::joanna.cuz_mlhu.on.ca#ext#@swpublichealth.ca::03244ed0-962d-421d-a718-82d24e668c52" providerId="AD" clId="Web-{30905CB2-AB94-B620-C587-4FA79082A21A}" dt="2023-04-04T15:14:03.326" v="1" actId="14100"/>
          <ac:graphicFrameMkLst>
            <pc:docMk/>
            <pc:sldMk cId="514218761" sldId="265"/>
            <ac:graphicFrameMk id="5" creationId="{BC9E47FD-E166-FDD5-7B9C-EE7DD48B5187}"/>
          </ac:graphicFrameMkLst>
        </pc:graphicFrameChg>
      </pc:sldChg>
      <pc:sldChg chg="modSp">
        <pc:chgData name="Joanna Cuz" userId="S::joanna.cuz_mlhu.on.ca#ext#@swpublichealth.ca::03244ed0-962d-421d-a718-82d24e668c52" providerId="AD" clId="Web-{30905CB2-AB94-B620-C587-4FA79082A21A}" dt="2023-04-04T15:14:26.451" v="2" actId="1076"/>
        <pc:sldMkLst>
          <pc:docMk/>
          <pc:sldMk cId="1504614203" sldId="266"/>
        </pc:sldMkLst>
        <pc:graphicFrameChg chg="mod">
          <ac:chgData name="Joanna Cuz" userId="S::joanna.cuz_mlhu.on.ca#ext#@swpublichealth.ca::03244ed0-962d-421d-a718-82d24e668c52" providerId="AD" clId="Web-{30905CB2-AB94-B620-C587-4FA79082A21A}" dt="2023-04-04T15:14:26.451" v="2" actId="1076"/>
          <ac:graphicFrameMkLst>
            <pc:docMk/>
            <pc:sldMk cId="1504614203" sldId="266"/>
            <ac:graphicFrameMk id="5" creationId="{87FFB611-82B2-8370-E340-7A0F0AE0393E}"/>
          </ac:graphicFrameMkLst>
        </pc:graphicFrameChg>
      </pc:sldChg>
    </pc:docChg>
  </pc:docChgLst>
  <pc:docChgLst>
    <pc:chgData name="Darrell Jutzi" userId="S::darrell.jutzi@mlhu.on.ca::04d6d164-6aa5-4f45-b16d-09ced17fd9a0" providerId="AD" clId="Web-{2C7BB07D-61EF-6A1A-115C-831BF348B714}"/>
    <pc:docChg chg="modSld">
      <pc:chgData name="Darrell Jutzi" userId="S::darrell.jutzi@mlhu.on.ca::04d6d164-6aa5-4f45-b16d-09ced17fd9a0" providerId="AD" clId="Web-{2C7BB07D-61EF-6A1A-115C-831BF348B714}" dt="2023-02-24T16:49:16.561" v="38"/>
      <pc:docMkLst>
        <pc:docMk/>
      </pc:docMkLst>
      <pc:sldChg chg="modSp">
        <pc:chgData name="Darrell Jutzi" userId="S::darrell.jutzi@mlhu.on.ca::04d6d164-6aa5-4f45-b16d-09ced17fd9a0" providerId="AD" clId="Web-{2C7BB07D-61EF-6A1A-115C-831BF348B714}" dt="2023-02-24T16:45:50.843" v="11" actId="20577"/>
        <pc:sldMkLst>
          <pc:docMk/>
          <pc:sldMk cId="2486073756" sldId="259"/>
        </pc:sldMkLst>
        <pc:spChg chg="mod">
          <ac:chgData name="Darrell Jutzi" userId="S::darrell.jutzi@mlhu.on.ca::04d6d164-6aa5-4f45-b16d-09ced17fd9a0" providerId="AD" clId="Web-{2C7BB07D-61EF-6A1A-115C-831BF348B714}" dt="2023-02-24T16:45:50.843" v="11" actId="20577"/>
          <ac:spMkLst>
            <pc:docMk/>
            <pc:sldMk cId="2486073756" sldId="259"/>
            <ac:spMk id="2" creationId="{00000000-0000-0000-0000-000000000000}"/>
          </ac:spMkLst>
        </pc:spChg>
      </pc:sldChg>
      <pc:sldChg chg="modSp">
        <pc:chgData name="Darrell Jutzi" userId="S::darrell.jutzi@mlhu.on.ca::04d6d164-6aa5-4f45-b16d-09ced17fd9a0" providerId="AD" clId="Web-{2C7BB07D-61EF-6A1A-115C-831BF348B714}" dt="2023-02-24T16:45:59.359" v="12" actId="20577"/>
        <pc:sldMkLst>
          <pc:docMk/>
          <pc:sldMk cId="1709406588" sldId="260"/>
        </pc:sldMkLst>
        <pc:spChg chg="mod">
          <ac:chgData name="Darrell Jutzi" userId="S::darrell.jutzi@mlhu.on.ca::04d6d164-6aa5-4f45-b16d-09ced17fd9a0" providerId="AD" clId="Web-{2C7BB07D-61EF-6A1A-115C-831BF348B714}" dt="2023-02-24T16:45:59.359" v="12" actId="20577"/>
          <ac:spMkLst>
            <pc:docMk/>
            <pc:sldMk cId="1709406588" sldId="260"/>
            <ac:spMk id="4" creationId="{83988441-6668-AD94-3330-20DB82A2E6F0}"/>
          </ac:spMkLst>
        </pc:spChg>
      </pc:sldChg>
      <pc:sldChg chg="modSp">
        <pc:chgData name="Darrell Jutzi" userId="S::darrell.jutzi@mlhu.on.ca::04d6d164-6aa5-4f45-b16d-09ced17fd9a0" providerId="AD" clId="Web-{2C7BB07D-61EF-6A1A-115C-831BF348B714}" dt="2023-02-24T16:46:59.093" v="22" actId="20577"/>
        <pc:sldMkLst>
          <pc:docMk/>
          <pc:sldMk cId="3122727914" sldId="262"/>
        </pc:sldMkLst>
        <pc:spChg chg="mod">
          <ac:chgData name="Darrell Jutzi" userId="S::darrell.jutzi@mlhu.on.ca::04d6d164-6aa5-4f45-b16d-09ced17fd9a0" providerId="AD" clId="Web-{2C7BB07D-61EF-6A1A-115C-831BF348B714}" dt="2023-02-24T16:46:59.093" v="22" actId="20577"/>
          <ac:spMkLst>
            <pc:docMk/>
            <pc:sldMk cId="3122727914" sldId="262"/>
            <ac:spMk id="7" creationId="{3DDF1590-5B68-23B6-7340-FA0EFCA83357}"/>
          </ac:spMkLst>
        </pc:spChg>
      </pc:sldChg>
      <pc:sldChg chg="modSp">
        <pc:chgData name="Darrell Jutzi" userId="S::darrell.jutzi@mlhu.on.ca::04d6d164-6aa5-4f45-b16d-09ced17fd9a0" providerId="AD" clId="Web-{2C7BB07D-61EF-6A1A-115C-831BF348B714}" dt="2023-02-24T16:45:39.421" v="10" actId="20577"/>
        <pc:sldMkLst>
          <pc:docMk/>
          <pc:sldMk cId="1986667449" sldId="263"/>
        </pc:sldMkLst>
        <pc:spChg chg="mod">
          <ac:chgData name="Darrell Jutzi" userId="S::darrell.jutzi@mlhu.on.ca::04d6d164-6aa5-4f45-b16d-09ced17fd9a0" providerId="AD" clId="Web-{2C7BB07D-61EF-6A1A-115C-831BF348B714}" dt="2023-02-24T16:45:39.421" v="10" actId="20577"/>
          <ac:spMkLst>
            <pc:docMk/>
            <pc:sldMk cId="1986667449" sldId="263"/>
            <ac:spMk id="3" creationId="{D6067EA1-EB9F-1A60-40E5-BF8F0CF98DA9}"/>
          </ac:spMkLst>
        </pc:spChg>
      </pc:sldChg>
      <pc:sldChg chg="modSp delCm modCm">
        <pc:chgData name="Darrell Jutzi" userId="S::darrell.jutzi@mlhu.on.ca::04d6d164-6aa5-4f45-b16d-09ced17fd9a0" providerId="AD" clId="Web-{2C7BB07D-61EF-6A1A-115C-831BF348B714}" dt="2023-02-24T16:49:16.561" v="38"/>
        <pc:sldMkLst>
          <pc:docMk/>
          <pc:sldMk cId="230488568" sldId="264"/>
        </pc:sldMkLst>
        <pc:spChg chg="mod">
          <ac:chgData name="Darrell Jutzi" userId="S::darrell.jutzi@mlhu.on.ca::04d6d164-6aa5-4f45-b16d-09ced17fd9a0" providerId="AD" clId="Web-{2C7BB07D-61EF-6A1A-115C-831BF348B714}" dt="2023-02-24T16:46:29.124" v="18" actId="20577"/>
          <ac:spMkLst>
            <pc:docMk/>
            <pc:sldMk cId="230488568" sldId="264"/>
            <ac:spMk id="2" creationId="{6C3DCED9-4E62-7FC9-987C-07EACD7DDB7A}"/>
          </ac:spMkLst>
        </pc:spChg>
      </pc:sldChg>
      <pc:sldChg chg="modSp">
        <pc:chgData name="Darrell Jutzi" userId="S::darrell.jutzi@mlhu.on.ca::04d6d164-6aa5-4f45-b16d-09ced17fd9a0" providerId="AD" clId="Web-{2C7BB07D-61EF-6A1A-115C-831BF348B714}" dt="2023-02-24T16:46:37.171" v="19" actId="20577"/>
        <pc:sldMkLst>
          <pc:docMk/>
          <pc:sldMk cId="514218761" sldId="265"/>
        </pc:sldMkLst>
        <pc:spChg chg="mod">
          <ac:chgData name="Darrell Jutzi" userId="S::darrell.jutzi@mlhu.on.ca::04d6d164-6aa5-4f45-b16d-09ced17fd9a0" providerId="AD" clId="Web-{2C7BB07D-61EF-6A1A-115C-831BF348B714}" dt="2023-02-24T16:46:37.171" v="19" actId="20577"/>
          <ac:spMkLst>
            <pc:docMk/>
            <pc:sldMk cId="514218761" sldId="265"/>
            <ac:spMk id="2" creationId="{BAA6BF33-1DC6-B4DD-0BF7-9D1B7BACFA7B}"/>
          </ac:spMkLst>
        </pc:spChg>
      </pc:sldChg>
      <pc:sldChg chg="modSp">
        <pc:chgData name="Darrell Jutzi" userId="S::darrell.jutzi@mlhu.on.ca::04d6d164-6aa5-4f45-b16d-09ced17fd9a0" providerId="AD" clId="Web-{2C7BB07D-61EF-6A1A-115C-831BF348B714}" dt="2023-02-24T16:46:50.827" v="21" actId="14100"/>
        <pc:sldMkLst>
          <pc:docMk/>
          <pc:sldMk cId="1504614203" sldId="266"/>
        </pc:sldMkLst>
        <pc:spChg chg="mod">
          <ac:chgData name="Darrell Jutzi" userId="S::darrell.jutzi@mlhu.on.ca::04d6d164-6aa5-4f45-b16d-09ced17fd9a0" providerId="AD" clId="Web-{2C7BB07D-61EF-6A1A-115C-831BF348B714}" dt="2023-02-24T16:46:50.827" v="21" actId="14100"/>
          <ac:spMkLst>
            <pc:docMk/>
            <pc:sldMk cId="1504614203" sldId="266"/>
            <ac:spMk id="2" creationId="{8EF8204B-DCF9-CF35-00EA-3D29903C652E}"/>
          </ac:spMkLst>
        </pc:spChg>
      </pc:sldChg>
      <pc:sldChg chg="modSp">
        <pc:chgData name="Darrell Jutzi" userId="S::darrell.jutzi@mlhu.on.ca::04d6d164-6aa5-4f45-b16d-09ced17fd9a0" providerId="AD" clId="Web-{2C7BB07D-61EF-6A1A-115C-831BF348B714}" dt="2023-02-24T16:47:13.280" v="25" actId="14100"/>
        <pc:sldMkLst>
          <pc:docMk/>
          <pc:sldMk cId="3398520128" sldId="267"/>
        </pc:sldMkLst>
        <pc:spChg chg="mod">
          <ac:chgData name="Darrell Jutzi" userId="S::darrell.jutzi@mlhu.on.ca::04d6d164-6aa5-4f45-b16d-09ced17fd9a0" providerId="AD" clId="Web-{2C7BB07D-61EF-6A1A-115C-831BF348B714}" dt="2023-02-24T16:47:13.280" v="25" actId="14100"/>
          <ac:spMkLst>
            <pc:docMk/>
            <pc:sldMk cId="3398520128" sldId="267"/>
            <ac:spMk id="7" creationId="{51452B7F-A280-533D-8EBC-74BDBCCB1020}"/>
          </ac:spMkLst>
        </pc:spChg>
        <pc:spChg chg="mod">
          <ac:chgData name="Darrell Jutzi" userId="S::darrell.jutzi@mlhu.on.ca::04d6d164-6aa5-4f45-b16d-09ced17fd9a0" providerId="AD" clId="Web-{2C7BB07D-61EF-6A1A-115C-831BF348B714}" dt="2023-02-24T16:43:30.718" v="7" actId="20577"/>
          <ac:spMkLst>
            <pc:docMk/>
            <pc:sldMk cId="3398520128" sldId="267"/>
            <ac:spMk id="8" creationId="{1DCB4DAF-80FA-2800-3527-F940B73D9997}"/>
          </ac:spMkLst>
        </pc:spChg>
      </pc:sldChg>
      <pc:sldChg chg="modSp">
        <pc:chgData name="Darrell Jutzi" userId="S::darrell.jutzi@mlhu.on.ca::04d6d164-6aa5-4f45-b16d-09ced17fd9a0" providerId="AD" clId="Web-{2C7BB07D-61EF-6A1A-115C-831BF348B714}" dt="2023-02-24T16:47:39.202" v="29" actId="20577"/>
        <pc:sldMkLst>
          <pc:docMk/>
          <pc:sldMk cId="471474969" sldId="270"/>
        </pc:sldMkLst>
        <pc:spChg chg="mod">
          <ac:chgData name="Darrell Jutzi" userId="S::darrell.jutzi@mlhu.on.ca::04d6d164-6aa5-4f45-b16d-09ced17fd9a0" providerId="AD" clId="Web-{2C7BB07D-61EF-6A1A-115C-831BF348B714}" dt="2023-02-24T16:47:39.202" v="29" actId="20577"/>
          <ac:spMkLst>
            <pc:docMk/>
            <pc:sldMk cId="471474969" sldId="270"/>
            <ac:spMk id="3" creationId="{E41DD786-84EA-DE8F-E958-754C10CDDC06}"/>
          </ac:spMkLst>
        </pc:spChg>
      </pc:sldChg>
      <pc:sldChg chg="modSp">
        <pc:chgData name="Darrell Jutzi" userId="S::darrell.jutzi@mlhu.on.ca::04d6d164-6aa5-4f45-b16d-09ced17fd9a0" providerId="AD" clId="Web-{2C7BB07D-61EF-6A1A-115C-831BF348B714}" dt="2023-02-24T16:47:50.093" v="30" actId="20577"/>
        <pc:sldMkLst>
          <pc:docMk/>
          <pc:sldMk cId="3678587683" sldId="272"/>
        </pc:sldMkLst>
        <pc:spChg chg="mod">
          <ac:chgData name="Darrell Jutzi" userId="S::darrell.jutzi@mlhu.on.ca::04d6d164-6aa5-4f45-b16d-09ced17fd9a0" providerId="AD" clId="Web-{2C7BB07D-61EF-6A1A-115C-831BF348B714}" dt="2023-02-24T16:47:50.093" v="30" actId="20577"/>
          <ac:spMkLst>
            <pc:docMk/>
            <pc:sldMk cId="3678587683" sldId="272"/>
            <ac:spMk id="3" creationId="{6946F871-83A4-1A40-D2FB-48B83F8EC839}"/>
          </ac:spMkLst>
        </pc:spChg>
      </pc:sldChg>
      <pc:sldChg chg="modSp">
        <pc:chgData name="Darrell Jutzi" userId="S::darrell.jutzi@mlhu.on.ca::04d6d164-6aa5-4f45-b16d-09ced17fd9a0" providerId="AD" clId="Web-{2C7BB07D-61EF-6A1A-115C-831BF348B714}" dt="2023-02-24T16:48:58.686" v="36" actId="20577"/>
        <pc:sldMkLst>
          <pc:docMk/>
          <pc:sldMk cId="2194737512" sldId="273"/>
        </pc:sldMkLst>
        <pc:spChg chg="mod">
          <ac:chgData name="Darrell Jutzi" userId="S::darrell.jutzi@mlhu.on.ca::04d6d164-6aa5-4f45-b16d-09ced17fd9a0" providerId="AD" clId="Web-{2C7BB07D-61EF-6A1A-115C-831BF348B714}" dt="2023-02-24T16:48:00.343" v="31" actId="20577"/>
          <ac:spMkLst>
            <pc:docMk/>
            <pc:sldMk cId="2194737512" sldId="273"/>
            <ac:spMk id="3" creationId="{483DF9B6-6D57-3B7A-AB5B-5BB312EC5491}"/>
          </ac:spMkLst>
        </pc:spChg>
        <pc:spChg chg="mod">
          <ac:chgData name="Darrell Jutzi" userId="S::darrell.jutzi@mlhu.on.ca::04d6d164-6aa5-4f45-b16d-09ced17fd9a0" providerId="AD" clId="Web-{2C7BB07D-61EF-6A1A-115C-831BF348B714}" dt="2023-02-24T16:48:58.686" v="36" actId="20577"/>
          <ac:spMkLst>
            <pc:docMk/>
            <pc:sldMk cId="2194737512" sldId="273"/>
            <ac:spMk id="6" creationId="{FB8F0C2A-83A9-8623-7B10-76E70D7E753E}"/>
          </ac:spMkLst>
        </pc:spChg>
      </pc:sldChg>
    </pc:docChg>
  </pc:docChgLst>
  <pc:docChgLst>
    <pc:chgData name="Joanna Cuz" userId="S::joanna.cuz@mlhu.on.ca::3f496b30-c641-4d90-9459-786ea4ac177c" providerId="AD" clId="Web-{25DE5BD1-8B27-B3CC-2867-A7925C0B4DBC}"/>
    <pc:docChg chg="">
      <pc:chgData name="Joanna Cuz" userId="S::joanna.cuz@mlhu.on.ca::3f496b30-c641-4d90-9459-786ea4ac177c" providerId="AD" clId="Web-{25DE5BD1-8B27-B3CC-2867-A7925C0B4DBC}" dt="2023-02-23T16:22:29.552" v="1"/>
      <pc:docMkLst>
        <pc:docMk/>
      </pc:docMkLst>
      <pc:sldChg chg="delCm">
        <pc:chgData name="Joanna Cuz" userId="S::joanna.cuz@mlhu.on.ca::3f496b30-c641-4d90-9459-786ea4ac177c" providerId="AD" clId="Web-{25DE5BD1-8B27-B3CC-2867-A7925C0B4DBC}" dt="2023-02-23T16:22:17.426" v="0"/>
        <pc:sldMkLst>
          <pc:docMk/>
          <pc:sldMk cId="2922124154" sldId="257"/>
        </pc:sldMkLst>
      </pc:sldChg>
      <pc:sldChg chg="delCm">
        <pc:chgData name="Joanna Cuz" userId="S::joanna.cuz@mlhu.on.ca::3f496b30-c641-4d90-9459-786ea4ac177c" providerId="AD" clId="Web-{25DE5BD1-8B27-B3CC-2867-A7925C0B4DBC}" dt="2023-02-23T16:22:29.552" v="1"/>
        <pc:sldMkLst>
          <pc:docMk/>
          <pc:sldMk cId="1986667449" sldId="263"/>
        </pc:sldMkLst>
      </pc:sldChg>
    </pc:docChg>
  </pc:docChgLst>
  <pc:docChgLst>
    <pc:chgData name="Joanna Cuz" userId="3f496b30-c641-4d90-9459-786ea4ac177c" providerId="ADAL" clId="{D96ED972-551E-4566-B035-651F7C8769CC}"/>
    <pc:docChg chg="custSel modSld">
      <pc:chgData name="Joanna Cuz" userId="3f496b30-c641-4d90-9459-786ea4ac177c" providerId="ADAL" clId="{D96ED972-551E-4566-B035-651F7C8769CC}" dt="2023-04-04T15:22:55.593" v="34" actId="20577"/>
      <pc:docMkLst>
        <pc:docMk/>
      </pc:docMkLst>
      <pc:sldChg chg="addSp delSp modSp modNotesTx">
        <pc:chgData name="Joanna Cuz" userId="3f496b30-c641-4d90-9459-786ea4ac177c" providerId="ADAL" clId="{D96ED972-551E-4566-B035-651F7C8769CC}" dt="2023-04-04T15:22:55.593" v="34" actId="20577"/>
        <pc:sldMkLst>
          <pc:docMk/>
          <pc:sldMk cId="2922124154" sldId="257"/>
        </pc:sldMkLst>
        <pc:picChg chg="del mod">
          <ac:chgData name="Joanna Cuz" userId="3f496b30-c641-4d90-9459-786ea4ac177c" providerId="ADAL" clId="{D96ED972-551E-4566-B035-651F7C8769CC}" dt="2023-04-04T15:19:50.947" v="14" actId="478"/>
          <ac:picMkLst>
            <pc:docMk/>
            <pc:sldMk cId="2922124154" sldId="257"/>
            <ac:picMk id="5" creationId="{92C8F9FE-4941-8C9A-9CB8-3F13068E9ECA}"/>
          </ac:picMkLst>
        </pc:picChg>
        <pc:picChg chg="add mod modCrop">
          <ac:chgData name="Joanna Cuz" userId="3f496b30-c641-4d90-9459-786ea4ac177c" providerId="ADAL" clId="{D96ED972-551E-4566-B035-651F7C8769CC}" dt="2023-04-04T15:19:01.387" v="12" actId="732"/>
          <ac:picMkLst>
            <pc:docMk/>
            <pc:sldMk cId="2922124154" sldId="257"/>
            <ac:picMk id="6" creationId="{FBD58E62-02DB-4591-B6D3-1586703843FB}"/>
          </ac:picMkLst>
        </pc:picChg>
        <pc:picChg chg="add mod modCrop">
          <ac:chgData name="Joanna Cuz" userId="3f496b30-c641-4d90-9459-786ea4ac177c" providerId="ADAL" clId="{D96ED972-551E-4566-B035-651F7C8769CC}" dt="2023-04-04T15:20:21.571" v="20" actId="732"/>
          <ac:picMkLst>
            <pc:docMk/>
            <pc:sldMk cId="2922124154" sldId="257"/>
            <ac:picMk id="7" creationId="{41ED8E04-AC3C-480B-BD9D-477F448D6941}"/>
          </ac:picMkLst>
        </pc:picChg>
        <pc:picChg chg="add mod modCrop">
          <ac:chgData name="Joanna Cuz" userId="3f496b30-c641-4d90-9459-786ea4ac177c" providerId="ADAL" clId="{D96ED972-551E-4566-B035-651F7C8769CC}" dt="2023-04-04T15:22:36.603" v="33" actId="1366"/>
          <ac:picMkLst>
            <pc:docMk/>
            <pc:sldMk cId="2922124154" sldId="257"/>
            <ac:picMk id="8" creationId="{C5D755CF-1AAC-4274-8179-2886FA24425C}"/>
          </ac:picMkLst>
        </pc:picChg>
        <pc:picChg chg="add del mod">
          <ac:chgData name="Joanna Cuz" userId="3f496b30-c641-4d90-9459-786ea4ac177c" providerId="ADAL" clId="{D96ED972-551E-4566-B035-651F7C8769CC}" dt="2023-04-04T15:17:41.010" v="4" actId="478"/>
          <ac:picMkLst>
            <pc:docMk/>
            <pc:sldMk cId="2922124154" sldId="257"/>
            <ac:picMk id="1026" creationId="{39B81A70-C59C-4389-BF5E-D8C6B5B09AC4}"/>
          </ac:picMkLst>
        </pc:picChg>
      </pc:sldChg>
    </pc:docChg>
  </pc:docChgLst>
  <pc:docChgLst>
    <pc:chgData name="Joy Knott" userId="bc83280f-0472-4185-9713-b5250c4400c0" providerId="ADAL" clId="{6E53F956-D77E-49E2-B03E-093ED823978C}"/>
    <pc:docChg chg="modSld">
      <pc:chgData name="Joy Knott" userId="bc83280f-0472-4185-9713-b5250c4400c0" providerId="ADAL" clId="{6E53F956-D77E-49E2-B03E-093ED823978C}" dt="2023-05-29T15:31:34.329" v="9" actId="20577"/>
      <pc:docMkLst>
        <pc:docMk/>
      </pc:docMkLst>
      <pc:sldChg chg="modNotesTx">
        <pc:chgData name="Joy Knott" userId="bc83280f-0472-4185-9713-b5250c4400c0" providerId="ADAL" clId="{6E53F956-D77E-49E2-B03E-093ED823978C}" dt="2023-05-29T15:31:34.329" v="9" actId="20577"/>
        <pc:sldMkLst>
          <pc:docMk/>
          <pc:sldMk cId="514218761" sldId="265"/>
        </pc:sldMkLst>
      </pc:sldChg>
    </pc:docChg>
  </pc:docChgLst>
  <pc:docChgLst>
    <pc:chgData name="Joanna Cuz" userId="S::joanna.cuz@mlhu.on.ca::3f496b30-c641-4d90-9459-786ea4ac177c" providerId="AD" clId="Web-{B6E779A6-783E-1AF6-6FE6-DED11983362F}"/>
    <pc:docChg chg="modSld">
      <pc:chgData name="Joanna Cuz" userId="S::joanna.cuz@mlhu.on.ca::3f496b30-c641-4d90-9459-786ea4ac177c" providerId="AD" clId="Web-{B6E779A6-783E-1AF6-6FE6-DED11983362F}" dt="2023-03-16T13:05:33.664" v="0" actId="1076"/>
      <pc:docMkLst>
        <pc:docMk/>
      </pc:docMkLst>
      <pc:sldChg chg="modSp">
        <pc:chgData name="Joanna Cuz" userId="S::joanna.cuz@mlhu.on.ca::3f496b30-c641-4d90-9459-786ea4ac177c" providerId="AD" clId="Web-{B6E779A6-783E-1AF6-6FE6-DED11983362F}" dt="2023-03-16T13:05:33.664" v="0" actId="1076"/>
        <pc:sldMkLst>
          <pc:docMk/>
          <pc:sldMk cId="3518810869" sldId="274"/>
        </pc:sldMkLst>
        <pc:spChg chg="mod">
          <ac:chgData name="Joanna Cuz" userId="S::joanna.cuz@mlhu.on.ca::3f496b30-c641-4d90-9459-786ea4ac177c" providerId="AD" clId="Web-{B6E779A6-783E-1AF6-6FE6-DED11983362F}" dt="2023-03-16T13:05:33.664" v="0" actId="1076"/>
          <ac:spMkLst>
            <pc:docMk/>
            <pc:sldMk cId="3518810869" sldId="274"/>
            <ac:spMk id="2" creationId="{4CFAAA43-407C-E64A-73CD-86E7EBDBBEDA}"/>
          </ac:spMkLst>
        </pc:spChg>
      </pc:sldChg>
    </pc:docChg>
  </pc:docChgLst>
  <pc:docChgLst>
    <pc:chgData name="Joanna Cuz" userId="3f496b30-c641-4d90-9459-786ea4ac177c" providerId="ADAL" clId="{96807C5D-AEBB-4E03-B6D8-875BA0E736B2}"/>
    <pc:docChg chg="custSel modSld">
      <pc:chgData name="Joanna Cuz" userId="3f496b30-c641-4d90-9459-786ea4ac177c" providerId="ADAL" clId="{96807C5D-AEBB-4E03-B6D8-875BA0E736B2}" dt="2023-02-23T16:05:35.091" v="28" actId="120"/>
      <pc:docMkLst>
        <pc:docMk/>
      </pc:docMkLst>
      <pc:sldChg chg="modSp">
        <pc:chgData name="Joanna Cuz" userId="3f496b30-c641-4d90-9459-786ea4ac177c" providerId="ADAL" clId="{96807C5D-AEBB-4E03-B6D8-875BA0E736B2}" dt="2023-02-23T15:57:49.376" v="1" actId="1076"/>
        <pc:sldMkLst>
          <pc:docMk/>
          <pc:sldMk cId="2922124154" sldId="257"/>
        </pc:sldMkLst>
        <pc:spChg chg="mod">
          <ac:chgData name="Joanna Cuz" userId="3f496b30-c641-4d90-9459-786ea4ac177c" providerId="ADAL" clId="{96807C5D-AEBB-4E03-B6D8-875BA0E736B2}" dt="2023-02-23T15:57:49.376" v="1" actId="1076"/>
          <ac:spMkLst>
            <pc:docMk/>
            <pc:sldMk cId="2922124154" sldId="257"/>
            <ac:spMk id="2" creationId="{00000000-0000-0000-0000-000000000000}"/>
          </ac:spMkLst>
        </pc:spChg>
      </pc:sldChg>
      <pc:sldChg chg="modSp">
        <pc:chgData name="Joanna Cuz" userId="3f496b30-c641-4d90-9459-786ea4ac177c" providerId="ADAL" clId="{96807C5D-AEBB-4E03-B6D8-875BA0E736B2}" dt="2023-02-23T15:58:42.697" v="4" actId="27636"/>
        <pc:sldMkLst>
          <pc:docMk/>
          <pc:sldMk cId="2486073756" sldId="259"/>
        </pc:sldMkLst>
        <pc:spChg chg="mod">
          <ac:chgData name="Joanna Cuz" userId="3f496b30-c641-4d90-9459-786ea4ac177c" providerId="ADAL" clId="{96807C5D-AEBB-4E03-B6D8-875BA0E736B2}" dt="2023-02-23T15:58:42.697" v="4" actId="27636"/>
          <ac:spMkLst>
            <pc:docMk/>
            <pc:sldMk cId="2486073756" sldId="259"/>
            <ac:spMk id="3" creationId="{00000000-0000-0000-0000-000000000000}"/>
          </ac:spMkLst>
        </pc:spChg>
      </pc:sldChg>
      <pc:sldChg chg="modSp">
        <pc:chgData name="Joanna Cuz" userId="3f496b30-c641-4d90-9459-786ea4ac177c" providerId="ADAL" clId="{96807C5D-AEBB-4E03-B6D8-875BA0E736B2}" dt="2023-02-23T15:58:18.901" v="2" actId="14100"/>
        <pc:sldMkLst>
          <pc:docMk/>
          <pc:sldMk cId="1709406588" sldId="260"/>
        </pc:sldMkLst>
        <pc:spChg chg="mod">
          <ac:chgData name="Joanna Cuz" userId="3f496b30-c641-4d90-9459-786ea4ac177c" providerId="ADAL" clId="{96807C5D-AEBB-4E03-B6D8-875BA0E736B2}" dt="2023-02-23T15:58:18.901" v="2" actId="14100"/>
          <ac:spMkLst>
            <pc:docMk/>
            <pc:sldMk cId="1709406588" sldId="260"/>
            <ac:spMk id="5" creationId="{E776D6BB-6EBC-E5CB-A766-3D2452F54926}"/>
          </ac:spMkLst>
        </pc:spChg>
      </pc:sldChg>
      <pc:sldChg chg="modSp">
        <pc:chgData name="Joanna Cuz" userId="3f496b30-c641-4d90-9459-786ea4ac177c" providerId="ADAL" clId="{96807C5D-AEBB-4E03-B6D8-875BA0E736B2}" dt="2023-02-23T16:00:39.139" v="11" actId="1076"/>
        <pc:sldMkLst>
          <pc:docMk/>
          <pc:sldMk cId="3122727914" sldId="262"/>
        </pc:sldMkLst>
        <pc:spChg chg="mod">
          <ac:chgData name="Joanna Cuz" userId="3f496b30-c641-4d90-9459-786ea4ac177c" providerId="ADAL" clId="{96807C5D-AEBB-4E03-B6D8-875BA0E736B2}" dt="2023-02-23T16:00:33.736" v="10" actId="1076"/>
          <ac:spMkLst>
            <pc:docMk/>
            <pc:sldMk cId="3122727914" sldId="262"/>
            <ac:spMk id="7" creationId="{3DDF1590-5B68-23B6-7340-FA0EFCA83357}"/>
          </ac:spMkLst>
        </pc:spChg>
        <pc:spChg chg="mod">
          <ac:chgData name="Joanna Cuz" userId="3f496b30-c641-4d90-9459-786ea4ac177c" providerId="ADAL" clId="{96807C5D-AEBB-4E03-B6D8-875BA0E736B2}" dt="2023-02-23T16:00:39.139" v="11" actId="1076"/>
          <ac:spMkLst>
            <pc:docMk/>
            <pc:sldMk cId="3122727914" sldId="262"/>
            <ac:spMk id="8" creationId="{62887260-4BCC-F097-9D14-808B593EA64E}"/>
          </ac:spMkLst>
        </pc:spChg>
      </pc:sldChg>
      <pc:sldChg chg="modSp">
        <pc:chgData name="Joanna Cuz" userId="3f496b30-c641-4d90-9459-786ea4ac177c" providerId="ADAL" clId="{96807C5D-AEBB-4E03-B6D8-875BA0E736B2}" dt="2023-02-23T16:00:22.607" v="9" actId="1076"/>
        <pc:sldMkLst>
          <pc:docMk/>
          <pc:sldMk cId="230488568" sldId="264"/>
        </pc:sldMkLst>
        <pc:spChg chg="mod">
          <ac:chgData name="Joanna Cuz" userId="3f496b30-c641-4d90-9459-786ea4ac177c" providerId="ADAL" clId="{96807C5D-AEBB-4E03-B6D8-875BA0E736B2}" dt="2023-02-23T16:00:22.607" v="9" actId="1076"/>
          <ac:spMkLst>
            <pc:docMk/>
            <pc:sldMk cId="230488568" sldId="264"/>
            <ac:spMk id="3" creationId="{A0B7845C-54B8-5ECB-50A6-7810A770D2DB}"/>
          </ac:spMkLst>
        </pc:spChg>
      </pc:sldChg>
      <pc:sldChg chg="modSp">
        <pc:chgData name="Joanna Cuz" userId="3f496b30-c641-4d90-9459-786ea4ac177c" providerId="ADAL" clId="{96807C5D-AEBB-4E03-B6D8-875BA0E736B2}" dt="2023-02-23T16:00:11.689" v="8" actId="1076"/>
        <pc:sldMkLst>
          <pc:docMk/>
          <pc:sldMk cId="514218761" sldId="265"/>
        </pc:sldMkLst>
        <pc:spChg chg="mod">
          <ac:chgData name="Joanna Cuz" userId="3f496b30-c641-4d90-9459-786ea4ac177c" providerId="ADAL" clId="{96807C5D-AEBB-4E03-B6D8-875BA0E736B2}" dt="2023-02-23T16:00:11.689" v="8" actId="1076"/>
          <ac:spMkLst>
            <pc:docMk/>
            <pc:sldMk cId="514218761" sldId="265"/>
            <ac:spMk id="2" creationId="{BAA6BF33-1DC6-B4DD-0BF7-9D1B7BACFA7B}"/>
          </ac:spMkLst>
        </pc:spChg>
        <pc:spChg chg="mod">
          <ac:chgData name="Joanna Cuz" userId="3f496b30-c641-4d90-9459-786ea4ac177c" providerId="ADAL" clId="{96807C5D-AEBB-4E03-B6D8-875BA0E736B2}" dt="2023-02-23T15:59:06.390" v="5" actId="14100"/>
          <ac:spMkLst>
            <pc:docMk/>
            <pc:sldMk cId="514218761" sldId="265"/>
            <ac:spMk id="3" creationId="{2EB20C01-972C-CA2F-D896-8452F79F229B}"/>
          </ac:spMkLst>
        </pc:spChg>
      </pc:sldChg>
      <pc:sldChg chg="modSp">
        <pc:chgData name="Joanna Cuz" userId="3f496b30-c641-4d90-9459-786ea4ac177c" providerId="ADAL" clId="{96807C5D-AEBB-4E03-B6D8-875BA0E736B2}" dt="2023-02-23T15:59:42.121" v="7" actId="1076"/>
        <pc:sldMkLst>
          <pc:docMk/>
          <pc:sldMk cId="1504614203" sldId="266"/>
        </pc:sldMkLst>
        <pc:spChg chg="mod">
          <ac:chgData name="Joanna Cuz" userId="3f496b30-c641-4d90-9459-786ea4ac177c" providerId="ADAL" clId="{96807C5D-AEBB-4E03-B6D8-875BA0E736B2}" dt="2023-02-23T15:59:42.121" v="7" actId="1076"/>
          <ac:spMkLst>
            <pc:docMk/>
            <pc:sldMk cId="1504614203" sldId="266"/>
            <ac:spMk id="3" creationId="{91AAA9A5-3C39-EB41-2096-8A963A7731BC}"/>
          </ac:spMkLst>
        </pc:spChg>
      </pc:sldChg>
      <pc:sldChg chg="modSp">
        <pc:chgData name="Joanna Cuz" userId="3f496b30-c641-4d90-9459-786ea4ac177c" providerId="ADAL" clId="{96807C5D-AEBB-4E03-B6D8-875BA0E736B2}" dt="2023-02-23T16:00:54.799" v="12" actId="14100"/>
        <pc:sldMkLst>
          <pc:docMk/>
          <pc:sldMk cId="3398520128" sldId="267"/>
        </pc:sldMkLst>
        <pc:spChg chg="mod">
          <ac:chgData name="Joanna Cuz" userId="3f496b30-c641-4d90-9459-786ea4ac177c" providerId="ADAL" clId="{96807C5D-AEBB-4E03-B6D8-875BA0E736B2}" dt="2023-02-23T16:00:54.799" v="12" actId="14100"/>
          <ac:spMkLst>
            <pc:docMk/>
            <pc:sldMk cId="3398520128" sldId="267"/>
            <ac:spMk id="8" creationId="{1DCB4DAF-80FA-2800-3527-F940B73D9997}"/>
          </ac:spMkLst>
        </pc:spChg>
      </pc:sldChg>
      <pc:sldChg chg="modSp">
        <pc:chgData name="Joanna Cuz" userId="3f496b30-c641-4d90-9459-786ea4ac177c" providerId="ADAL" clId="{96807C5D-AEBB-4E03-B6D8-875BA0E736B2}" dt="2023-02-23T16:04:46.694" v="24" actId="1076"/>
        <pc:sldMkLst>
          <pc:docMk/>
          <pc:sldMk cId="3678587683" sldId="272"/>
        </pc:sldMkLst>
        <pc:spChg chg="mod">
          <ac:chgData name="Joanna Cuz" userId="3f496b30-c641-4d90-9459-786ea4ac177c" providerId="ADAL" clId="{96807C5D-AEBB-4E03-B6D8-875BA0E736B2}" dt="2023-02-23T16:04:46.694" v="24" actId="1076"/>
          <ac:spMkLst>
            <pc:docMk/>
            <pc:sldMk cId="3678587683" sldId="272"/>
            <ac:spMk id="2" creationId="{00BA1F44-D833-7703-BD69-5780804C70DC}"/>
          </ac:spMkLst>
        </pc:spChg>
        <pc:spChg chg="mod">
          <ac:chgData name="Joanna Cuz" userId="3f496b30-c641-4d90-9459-786ea4ac177c" providerId="ADAL" clId="{96807C5D-AEBB-4E03-B6D8-875BA0E736B2}" dt="2023-02-23T16:04:38.543" v="23" actId="1076"/>
          <ac:spMkLst>
            <pc:docMk/>
            <pc:sldMk cId="3678587683" sldId="272"/>
            <ac:spMk id="3" creationId="{6946F871-83A4-1A40-D2FB-48B83F8EC839}"/>
          </ac:spMkLst>
        </pc:spChg>
      </pc:sldChg>
      <pc:sldChg chg="modSp">
        <pc:chgData name="Joanna Cuz" userId="3f496b30-c641-4d90-9459-786ea4ac177c" providerId="ADAL" clId="{96807C5D-AEBB-4E03-B6D8-875BA0E736B2}" dt="2023-02-23T16:02:32.035" v="17" actId="1076"/>
        <pc:sldMkLst>
          <pc:docMk/>
          <pc:sldMk cId="3518810869" sldId="274"/>
        </pc:sldMkLst>
        <pc:spChg chg="mod">
          <ac:chgData name="Joanna Cuz" userId="3f496b30-c641-4d90-9459-786ea4ac177c" providerId="ADAL" clId="{96807C5D-AEBB-4E03-B6D8-875BA0E736B2}" dt="2023-02-23T16:02:32.035" v="17" actId="1076"/>
          <ac:spMkLst>
            <pc:docMk/>
            <pc:sldMk cId="3518810869" sldId="274"/>
            <ac:spMk id="2" creationId="{4CFAAA43-407C-E64A-73CD-86E7EBDBBEDA}"/>
          </ac:spMkLst>
        </pc:spChg>
        <pc:spChg chg="mod">
          <ac:chgData name="Joanna Cuz" userId="3f496b30-c641-4d90-9459-786ea4ac177c" providerId="ADAL" clId="{96807C5D-AEBB-4E03-B6D8-875BA0E736B2}" dt="2023-02-23T16:02:18.995" v="16" actId="1076"/>
          <ac:spMkLst>
            <pc:docMk/>
            <pc:sldMk cId="3518810869" sldId="274"/>
            <ac:spMk id="3" creationId="{59E5CD9B-4746-6EB9-89F1-A867D09B7090}"/>
          </ac:spMkLst>
        </pc:spChg>
      </pc:sldChg>
      <pc:sldChg chg="modSp">
        <pc:chgData name="Joanna Cuz" userId="3f496b30-c641-4d90-9459-786ea4ac177c" providerId="ADAL" clId="{96807C5D-AEBB-4E03-B6D8-875BA0E736B2}" dt="2023-02-23T16:05:35.091" v="28" actId="120"/>
        <pc:sldMkLst>
          <pc:docMk/>
          <pc:sldMk cId="526792429" sldId="276"/>
        </pc:sldMkLst>
        <pc:spChg chg="mod">
          <ac:chgData name="Joanna Cuz" userId="3f496b30-c641-4d90-9459-786ea4ac177c" providerId="ADAL" clId="{96807C5D-AEBB-4E03-B6D8-875BA0E736B2}" dt="2023-02-23T16:05:35.091" v="28" actId="120"/>
          <ac:spMkLst>
            <pc:docMk/>
            <pc:sldMk cId="526792429" sldId="276"/>
            <ac:spMk id="3" creationId="{EA3044AE-FB7D-64F8-8175-7B56892F958B}"/>
          </ac:spMkLst>
        </pc:spChg>
        <pc:spChg chg="mod">
          <ac:chgData name="Joanna Cuz" userId="3f496b30-c641-4d90-9459-786ea4ac177c" providerId="ADAL" clId="{96807C5D-AEBB-4E03-B6D8-875BA0E736B2}" dt="2023-02-23T16:05:09.952" v="26" actId="1076"/>
          <ac:spMkLst>
            <pc:docMk/>
            <pc:sldMk cId="526792429" sldId="276"/>
            <ac:spMk id="4" creationId="{5282E830-7221-7D87-C789-45BFC6AA3D63}"/>
          </ac:spMkLst>
        </pc:spChg>
      </pc:sldChg>
    </pc:docChg>
  </pc:docChgLst>
  <pc:docChgLst>
    <pc:chgData name="Monica Sarmiento" userId="S::monica.sarmiento@mlhu.on.ca::a0b170a0-65d2-44fe-a127-0c8b7716692e" providerId="AD" clId="Web-{9A0E210D-DAB3-480E-B818-092239A6A68B}"/>
    <pc:docChg chg="modSld">
      <pc:chgData name="Monica Sarmiento" userId="S::monica.sarmiento@mlhu.on.ca::a0b170a0-65d2-44fe-a127-0c8b7716692e" providerId="AD" clId="Web-{9A0E210D-DAB3-480E-B818-092239A6A68B}" dt="2023-02-22T15:55:18.457" v="47"/>
      <pc:docMkLst>
        <pc:docMk/>
      </pc:docMkLst>
      <pc:sldChg chg="modSp mod modClrScheme modCm chgLayout">
        <pc:chgData name="Monica Sarmiento" userId="S::monica.sarmiento@mlhu.on.ca::a0b170a0-65d2-44fe-a127-0c8b7716692e" providerId="AD" clId="Web-{9A0E210D-DAB3-480E-B818-092239A6A68B}" dt="2023-02-22T15:54:20.549" v="46" actId="14100"/>
        <pc:sldMkLst>
          <pc:docMk/>
          <pc:sldMk cId="2922124154" sldId="257"/>
        </pc:sldMkLst>
        <pc:spChg chg="mod ord">
          <ac:chgData name="Monica Sarmiento" userId="S::monica.sarmiento@mlhu.on.ca::a0b170a0-65d2-44fe-a127-0c8b7716692e" providerId="AD" clId="Web-{9A0E210D-DAB3-480E-B818-092239A6A68B}" dt="2023-02-22T15:53:54.799" v="42" actId="14100"/>
          <ac:spMkLst>
            <pc:docMk/>
            <pc:sldMk cId="2922124154" sldId="257"/>
            <ac:spMk id="2" creationId="{00000000-0000-0000-0000-000000000000}"/>
          </ac:spMkLst>
        </pc:spChg>
        <pc:spChg chg="mod ord">
          <ac:chgData name="Monica Sarmiento" userId="S::monica.sarmiento@mlhu.on.ca::a0b170a0-65d2-44fe-a127-0c8b7716692e" providerId="AD" clId="Web-{9A0E210D-DAB3-480E-B818-092239A6A68B}" dt="2023-02-22T15:53:59.268" v="43" actId="14100"/>
          <ac:spMkLst>
            <pc:docMk/>
            <pc:sldMk cId="2922124154" sldId="257"/>
            <ac:spMk id="3" creationId="{00000000-0000-0000-0000-000000000000}"/>
          </ac:spMkLst>
        </pc:spChg>
        <pc:spChg chg="mod ord">
          <ac:chgData name="Monica Sarmiento" userId="S::monica.sarmiento@mlhu.on.ca::a0b170a0-65d2-44fe-a127-0c8b7716692e" providerId="AD" clId="Web-{9A0E210D-DAB3-480E-B818-092239A6A68B}" dt="2023-02-22T15:54:20.549" v="46" actId="14100"/>
          <ac:spMkLst>
            <pc:docMk/>
            <pc:sldMk cId="2922124154" sldId="257"/>
            <ac:spMk id="4" creationId="{00000000-0000-0000-0000-000000000000}"/>
          </ac:spMkLst>
        </pc:spChg>
      </pc:sldChg>
      <pc:sldChg chg="modSp mod modClrScheme chgLayout">
        <pc:chgData name="Monica Sarmiento" userId="S::monica.sarmiento@mlhu.on.ca::a0b170a0-65d2-44fe-a127-0c8b7716692e" providerId="AD" clId="Web-{9A0E210D-DAB3-480E-B818-092239A6A68B}" dt="2023-02-22T15:52:03.453" v="27"/>
        <pc:sldMkLst>
          <pc:docMk/>
          <pc:sldMk cId="2486073756" sldId="259"/>
        </pc:sldMkLst>
        <pc:spChg chg="mod ord">
          <ac:chgData name="Monica Sarmiento" userId="S::monica.sarmiento@mlhu.on.ca::a0b170a0-65d2-44fe-a127-0c8b7716692e" providerId="AD" clId="Web-{9A0E210D-DAB3-480E-B818-092239A6A68B}" dt="2023-02-22T15:52:03.453" v="27"/>
          <ac:spMkLst>
            <pc:docMk/>
            <pc:sldMk cId="2486073756" sldId="259"/>
            <ac:spMk id="2" creationId="{00000000-0000-0000-0000-000000000000}"/>
          </ac:spMkLst>
        </pc:spChg>
        <pc:spChg chg="mod ord">
          <ac:chgData name="Monica Sarmiento" userId="S::monica.sarmiento@mlhu.on.ca::a0b170a0-65d2-44fe-a127-0c8b7716692e" providerId="AD" clId="Web-{9A0E210D-DAB3-480E-B818-092239A6A68B}" dt="2023-02-22T15:52:03.453" v="27"/>
          <ac:spMkLst>
            <pc:docMk/>
            <pc:sldMk cId="2486073756" sldId="259"/>
            <ac:spMk id="3" creationId="{00000000-0000-0000-0000-000000000000}"/>
          </ac:spMkLst>
        </pc:spChg>
      </pc:sldChg>
      <pc:sldChg chg="modSp mod modClrScheme chgLayout">
        <pc:chgData name="Monica Sarmiento" userId="S::monica.sarmiento@mlhu.on.ca::a0b170a0-65d2-44fe-a127-0c8b7716692e" providerId="AD" clId="Web-{9A0E210D-DAB3-480E-B818-092239A6A68B}" dt="2023-02-22T15:52:12.047" v="28"/>
        <pc:sldMkLst>
          <pc:docMk/>
          <pc:sldMk cId="1709406588" sldId="260"/>
        </pc:sldMkLst>
        <pc:spChg chg="mod ord">
          <ac:chgData name="Monica Sarmiento" userId="S::monica.sarmiento@mlhu.on.ca::a0b170a0-65d2-44fe-a127-0c8b7716692e" providerId="AD" clId="Web-{9A0E210D-DAB3-480E-B818-092239A6A68B}" dt="2023-02-22T15:52:12.047" v="28"/>
          <ac:spMkLst>
            <pc:docMk/>
            <pc:sldMk cId="1709406588" sldId="260"/>
            <ac:spMk id="4" creationId="{83988441-6668-AD94-3330-20DB82A2E6F0}"/>
          </ac:spMkLst>
        </pc:spChg>
        <pc:spChg chg="mod ord">
          <ac:chgData name="Monica Sarmiento" userId="S::monica.sarmiento@mlhu.on.ca::a0b170a0-65d2-44fe-a127-0c8b7716692e" providerId="AD" clId="Web-{9A0E210D-DAB3-480E-B818-092239A6A68B}" dt="2023-02-22T15:52:12.047" v="28"/>
          <ac:spMkLst>
            <pc:docMk/>
            <pc:sldMk cId="1709406588" sldId="260"/>
            <ac:spMk id="5" creationId="{E776D6BB-6EBC-E5CB-A766-3D2452F54926}"/>
          </ac:spMkLst>
        </pc:spChg>
      </pc:sldChg>
      <pc:sldChg chg="modSp mod modClrScheme chgLayout">
        <pc:chgData name="Monica Sarmiento" userId="S::monica.sarmiento@mlhu.on.ca::a0b170a0-65d2-44fe-a127-0c8b7716692e" providerId="AD" clId="Web-{9A0E210D-DAB3-480E-B818-092239A6A68B}" dt="2023-02-22T15:53:02.173" v="36"/>
        <pc:sldMkLst>
          <pc:docMk/>
          <pc:sldMk cId="3122727914" sldId="262"/>
        </pc:sldMkLst>
        <pc:spChg chg="mod ord">
          <ac:chgData name="Monica Sarmiento" userId="S::monica.sarmiento@mlhu.on.ca::a0b170a0-65d2-44fe-a127-0c8b7716692e" providerId="AD" clId="Web-{9A0E210D-DAB3-480E-B818-092239A6A68B}" dt="2023-02-22T15:53:02.173" v="36"/>
          <ac:spMkLst>
            <pc:docMk/>
            <pc:sldMk cId="3122727914" sldId="262"/>
            <ac:spMk id="7" creationId="{3DDF1590-5B68-23B6-7340-FA0EFCA83357}"/>
          </ac:spMkLst>
        </pc:spChg>
        <pc:spChg chg="mod ord">
          <ac:chgData name="Monica Sarmiento" userId="S::monica.sarmiento@mlhu.on.ca::a0b170a0-65d2-44fe-a127-0c8b7716692e" providerId="AD" clId="Web-{9A0E210D-DAB3-480E-B818-092239A6A68B}" dt="2023-02-22T15:53:02.173" v="36"/>
          <ac:spMkLst>
            <pc:docMk/>
            <pc:sldMk cId="3122727914" sldId="262"/>
            <ac:spMk id="8" creationId="{62887260-4BCC-F097-9D14-808B593EA64E}"/>
          </ac:spMkLst>
        </pc:spChg>
      </pc:sldChg>
      <pc:sldChg chg="mod modShow modCm">
        <pc:chgData name="Monica Sarmiento" userId="S::monica.sarmiento@mlhu.on.ca::a0b170a0-65d2-44fe-a127-0c8b7716692e" providerId="AD" clId="Web-{9A0E210D-DAB3-480E-B818-092239A6A68B}" dt="2023-02-22T15:55:18.457" v="47"/>
        <pc:sldMkLst>
          <pc:docMk/>
          <pc:sldMk cId="1986667449" sldId="263"/>
        </pc:sldMkLst>
      </pc:sldChg>
      <pc:sldChg chg="modSp mod modClrScheme chgLayout">
        <pc:chgData name="Monica Sarmiento" userId="S::monica.sarmiento@mlhu.on.ca::a0b170a0-65d2-44fe-a127-0c8b7716692e" providerId="AD" clId="Web-{9A0E210D-DAB3-480E-B818-092239A6A68B}" dt="2023-02-22T15:52:18.375" v="29"/>
        <pc:sldMkLst>
          <pc:docMk/>
          <pc:sldMk cId="230488568" sldId="264"/>
        </pc:sldMkLst>
        <pc:spChg chg="mod ord">
          <ac:chgData name="Monica Sarmiento" userId="S::monica.sarmiento@mlhu.on.ca::a0b170a0-65d2-44fe-a127-0c8b7716692e" providerId="AD" clId="Web-{9A0E210D-DAB3-480E-B818-092239A6A68B}" dt="2023-02-22T15:52:18.375" v="29"/>
          <ac:spMkLst>
            <pc:docMk/>
            <pc:sldMk cId="230488568" sldId="264"/>
            <ac:spMk id="2" creationId="{6C3DCED9-4E62-7FC9-987C-07EACD7DDB7A}"/>
          </ac:spMkLst>
        </pc:spChg>
        <pc:spChg chg="mod ord">
          <ac:chgData name="Monica Sarmiento" userId="S::monica.sarmiento@mlhu.on.ca::a0b170a0-65d2-44fe-a127-0c8b7716692e" providerId="AD" clId="Web-{9A0E210D-DAB3-480E-B818-092239A6A68B}" dt="2023-02-22T15:52:18.375" v="29"/>
          <ac:spMkLst>
            <pc:docMk/>
            <pc:sldMk cId="230488568" sldId="264"/>
            <ac:spMk id="3" creationId="{A0B7845C-54B8-5ECB-50A6-7810A770D2DB}"/>
          </ac:spMkLst>
        </pc:spChg>
      </pc:sldChg>
      <pc:sldChg chg="modSp mod modClrScheme chgLayout">
        <pc:chgData name="Monica Sarmiento" userId="S::monica.sarmiento@mlhu.on.ca::a0b170a0-65d2-44fe-a127-0c8b7716692e" providerId="AD" clId="Web-{9A0E210D-DAB3-480E-B818-092239A6A68B}" dt="2023-02-22T15:52:26.031" v="30"/>
        <pc:sldMkLst>
          <pc:docMk/>
          <pc:sldMk cId="514218761" sldId="265"/>
        </pc:sldMkLst>
        <pc:spChg chg="mod ord">
          <ac:chgData name="Monica Sarmiento" userId="S::monica.sarmiento@mlhu.on.ca::a0b170a0-65d2-44fe-a127-0c8b7716692e" providerId="AD" clId="Web-{9A0E210D-DAB3-480E-B818-092239A6A68B}" dt="2023-02-22T15:52:26.031" v="30"/>
          <ac:spMkLst>
            <pc:docMk/>
            <pc:sldMk cId="514218761" sldId="265"/>
            <ac:spMk id="2" creationId="{BAA6BF33-1DC6-B4DD-0BF7-9D1B7BACFA7B}"/>
          </ac:spMkLst>
        </pc:spChg>
        <pc:spChg chg="mod ord">
          <ac:chgData name="Monica Sarmiento" userId="S::monica.sarmiento@mlhu.on.ca::a0b170a0-65d2-44fe-a127-0c8b7716692e" providerId="AD" clId="Web-{9A0E210D-DAB3-480E-B818-092239A6A68B}" dt="2023-02-22T15:52:26.031" v="30"/>
          <ac:spMkLst>
            <pc:docMk/>
            <pc:sldMk cId="514218761" sldId="265"/>
            <ac:spMk id="3" creationId="{2EB20C01-972C-CA2F-D896-8452F79F229B}"/>
          </ac:spMkLst>
        </pc:spChg>
      </pc:sldChg>
      <pc:sldChg chg="modSp mod modClrScheme chgLayout">
        <pc:chgData name="Monica Sarmiento" userId="S::monica.sarmiento@mlhu.on.ca::a0b170a0-65d2-44fe-a127-0c8b7716692e" providerId="AD" clId="Web-{9A0E210D-DAB3-480E-B818-092239A6A68B}" dt="2023-02-22T15:52:31.563" v="31"/>
        <pc:sldMkLst>
          <pc:docMk/>
          <pc:sldMk cId="1504614203" sldId="266"/>
        </pc:sldMkLst>
        <pc:spChg chg="mod ord">
          <ac:chgData name="Monica Sarmiento" userId="S::monica.sarmiento@mlhu.on.ca::a0b170a0-65d2-44fe-a127-0c8b7716692e" providerId="AD" clId="Web-{9A0E210D-DAB3-480E-B818-092239A6A68B}" dt="2023-02-22T15:52:31.563" v="31"/>
          <ac:spMkLst>
            <pc:docMk/>
            <pc:sldMk cId="1504614203" sldId="266"/>
            <ac:spMk id="2" creationId="{8EF8204B-DCF9-CF35-00EA-3D29903C652E}"/>
          </ac:spMkLst>
        </pc:spChg>
        <pc:spChg chg="mod ord">
          <ac:chgData name="Monica Sarmiento" userId="S::monica.sarmiento@mlhu.on.ca::a0b170a0-65d2-44fe-a127-0c8b7716692e" providerId="AD" clId="Web-{9A0E210D-DAB3-480E-B818-092239A6A68B}" dt="2023-02-22T15:52:31.563" v="31"/>
          <ac:spMkLst>
            <pc:docMk/>
            <pc:sldMk cId="1504614203" sldId="266"/>
            <ac:spMk id="3" creationId="{91AAA9A5-3C39-EB41-2096-8A963A7731BC}"/>
          </ac:spMkLst>
        </pc:spChg>
      </pc:sldChg>
      <pc:sldChg chg="modSp mod modClrScheme chgLayout">
        <pc:chgData name="Monica Sarmiento" userId="S::monica.sarmiento@mlhu.on.ca::a0b170a0-65d2-44fe-a127-0c8b7716692e" providerId="AD" clId="Web-{9A0E210D-DAB3-480E-B818-092239A6A68B}" dt="2023-02-22T15:53:10.001" v="37"/>
        <pc:sldMkLst>
          <pc:docMk/>
          <pc:sldMk cId="3518810869" sldId="274"/>
        </pc:sldMkLst>
        <pc:spChg chg="mod ord">
          <ac:chgData name="Monica Sarmiento" userId="S::monica.sarmiento@mlhu.on.ca::a0b170a0-65d2-44fe-a127-0c8b7716692e" providerId="AD" clId="Web-{9A0E210D-DAB3-480E-B818-092239A6A68B}" dt="2023-02-22T15:53:10.001" v="37"/>
          <ac:spMkLst>
            <pc:docMk/>
            <pc:sldMk cId="3518810869" sldId="274"/>
            <ac:spMk id="2" creationId="{4CFAAA43-407C-E64A-73CD-86E7EBDBBEDA}"/>
          </ac:spMkLst>
        </pc:spChg>
        <pc:spChg chg="mod ord">
          <ac:chgData name="Monica Sarmiento" userId="S::monica.sarmiento@mlhu.on.ca::a0b170a0-65d2-44fe-a127-0c8b7716692e" providerId="AD" clId="Web-{9A0E210D-DAB3-480E-B818-092239A6A68B}" dt="2023-02-22T15:53:10.001" v="37"/>
          <ac:spMkLst>
            <pc:docMk/>
            <pc:sldMk cId="3518810869" sldId="274"/>
            <ac:spMk id="3" creationId="{59E5CD9B-4746-6EB9-89F1-A867D09B709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81209-1D06-4CD8-8960-F19D9444B042}"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A884CF66-5D91-431A-A5C0-F9BC20166B18}">
      <dgm:prSet/>
      <dgm:spPr/>
      <dgm:t>
        <a:bodyPr/>
        <a:lstStyle/>
        <a:p>
          <a:r>
            <a:rPr lang="en-CA" b="0" i="0" dirty="0"/>
            <a:t>Expanded access to substances:</a:t>
          </a:r>
          <a:r>
            <a:rPr lang="en-US" b="0" i="0" dirty="0"/>
            <a:t>​</a:t>
          </a:r>
          <a:endParaRPr lang="en-US" dirty="0"/>
        </a:p>
      </dgm:t>
    </dgm:pt>
    <dgm:pt modelId="{0AA74809-BCC3-4EF3-91DE-F6801E1BCF26}" type="parTrans" cxnId="{9A35F9F6-86C8-4246-A8D6-A5EC0393B47D}">
      <dgm:prSet/>
      <dgm:spPr/>
      <dgm:t>
        <a:bodyPr/>
        <a:lstStyle/>
        <a:p>
          <a:endParaRPr lang="en-US"/>
        </a:p>
      </dgm:t>
    </dgm:pt>
    <dgm:pt modelId="{5BB7027A-E36C-4425-8CD9-9408749ABFD9}" type="sibTrans" cxnId="{9A35F9F6-86C8-4246-A8D6-A5EC0393B47D}">
      <dgm:prSet/>
      <dgm:spPr/>
      <dgm:t>
        <a:bodyPr/>
        <a:lstStyle/>
        <a:p>
          <a:endParaRPr lang="en-US"/>
        </a:p>
      </dgm:t>
    </dgm:pt>
    <dgm:pt modelId="{7B192E18-3343-4932-85DF-ED7DED2DB1BE}">
      <dgm:prSet/>
      <dgm:spPr/>
      <dgm:t>
        <a:bodyPr/>
        <a:lstStyle/>
        <a:p>
          <a:r>
            <a:rPr lang="en-CA" b="0" i="0" dirty="0"/>
            <a:t>Since legalization of cannabis, the number of retail locations has exploded in the Thames Valley region with over 90 locations in place/in progress</a:t>
          </a:r>
          <a:r>
            <a:rPr lang="en-US" b="0" i="0" dirty="0"/>
            <a:t>​</a:t>
          </a:r>
          <a:endParaRPr lang="en-US" dirty="0"/>
        </a:p>
      </dgm:t>
    </dgm:pt>
    <dgm:pt modelId="{7EC31EF0-D8D2-40C2-B27C-3E12897921E7}" type="parTrans" cxnId="{90ABE87A-6431-4072-BC82-FCC4BC94321B}">
      <dgm:prSet/>
      <dgm:spPr/>
      <dgm:t>
        <a:bodyPr/>
        <a:lstStyle/>
        <a:p>
          <a:endParaRPr lang="en-US"/>
        </a:p>
      </dgm:t>
    </dgm:pt>
    <dgm:pt modelId="{A916C8E8-11C5-4F31-98CE-276E7A069AED}" type="sibTrans" cxnId="{90ABE87A-6431-4072-BC82-FCC4BC94321B}">
      <dgm:prSet/>
      <dgm:spPr/>
      <dgm:t>
        <a:bodyPr/>
        <a:lstStyle/>
        <a:p>
          <a:endParaRPr lang="en-US"/>
        </a:p>
      </dgm:t>
    </dgm:pt>
    <dgm:pt modelId="{8F778201-D55A-4303-B708-47771DCAC3C2}">
      <dgm:prSet/>
      <dgm:spPr/>
      <dgm:t>
        <a:bodyPr/>
        <a:lstStyle/>
        <a:p>
          <a:r>
            <a:rPr lang="en-CA" b="0" i="0" dirty="0"/>
            <a:t>Access to alcohol has expanded to more retail locations</a:t>
          </a:r>
          <a:r>
            <a:rPr lang="en-US" b="0" i="0" dirty="0"/>
            <a:t>​</a:t>
          </a:r>
          <a:endParaRPr lang="en-US" dirty="0"/>
        </a:p>
      </dgm:t>
    </dgm:pt>
    <dgm:pt modelId="{956E53E7-8976-42D0-9516-C540E10BB0A1}" type="parTrans" cxnId="{3ECC1A47-E8C8-44F8-92E0-335E73DA2342}">
      <dgm:prSet/>
      <dgm:spPr/>
      <dgm:t>
        <a:bodyPr/>
        <a:lstStyle/>
        <a:p>
          <a:endParaRPr lang="en-US"/>
        </a:p>
      </dgm:t>
    </dgm:pt>
    <dgm:pt modelId="{615724AF-A554-4E00-B2C8-2F2197CA69DD}" type="sibTrans" cxnId="{3ECC1A47-E8C8-44F8-92E0-335E73DA2342}">
      <dgm:prSet/>
      <dgm:spPr/>
      <dgm:t>
        <a:bodyPr/>
        <a:lstStyle/>
        <a:p>
          <a:endParaRPr lang="en-US"/>
        </a:p>
      </dgm:t>
    </dgm:pt>
    <dgm:pt modelId="{57F2905C-6695-49C4-BE67-A072F2F6634D}">
      <dgm:prSet/>
      <dgm:spPr/>
      <dgm:t>
        <a:bodyPr/>
        <a:lstStyle/>
        <a:p>
          <a:r>
            <a:rPr lang="en-CA" b="0" i="0" dirty="0"/>
            <a:t>Vaping supplies are visible and accessible: convenience stores, speciality stores and online retailers (poor enforcement of age requirements)</a:t>
          </a:r>
          <a:r>
            <a:rPr lang="en-US" b="0" i="0" dirty="0"/>
            <a:t>​</a:t>
          </a:r>
          <a:endParaRPr lang="en-US" dirty="0"/>
        </a:p>
      </dgm:t>
    </dgm:pt>
    <dgm:pt modelId="{365228FF-26D4-413D-826E-69AB48B27DCE}" type="parTrans" cxnId="{CCFE22C6-AF4A-404C-9466-A50384D3ED95}">
      <dgm:prSet/>
      <dgm:spPr/>
      <dgm:t>
        <a:bodyPr/>
        <a:lstStyle/>
        <a:p>
          <a:endParaRPr lang="en-US"/>
        </a:p>
      </dgm:t>
    </dgm:pt>
    <dgm:pt modelId="{D70041E1-967C-442A-A679-C194E94DC8F4}" type="sibTrans" cxnId="{CCFE22C6-AF4A-404C-9466-A50384D3ED95}">
      <dgm:prSet/>
      <dgm:spPr/>
      <dgm:t>
        <a:bodyPr/>
        <a:lstStyle/>
        <a:p>
          <a:endParaRPr lang="en-US"/>
        </a:p>
      </dgm:t>
    </dgm:pt>
    <dgm:pt modelId="{EDF7C0D9-ACC8-4DE0-B3BF-83698629277F}">
      <dgm:prSet/>
      <dgm:spPr/>
      <dgm:t>
        <a:bodyPr/>
        <a:lstStyle/>
        <a:p>
          <a:r>
            <a:rPr lang="en-CA" b="0" i="0" dirty="0"/>
            <a:t>2021 OSDUHS: more than 50% of students grade 7-12 noticed advertising for cannabis in the last month and more than a quarter of students interviewed had tried vaping</a:t>
          </a:r>
          <a:endParaRPr lang="en-US" dirty="0"/>
        </a:p>
      </dgm:t>
    </dgm:pt>
    <dgm:pt modelId="{44E1A1E0-0701-4A8F-AFA5-17BB798EC5C3}" type="parTrans" cxnId="{2696E1DC-118D-4593-B87B-36F1717681FB}">
      <dgm:prSet/>
      <dgm:spPr/>
      <dgm:t>
        <a:bodyPr/>
        <a:lstStyle/>
        <a:p>
          <a:endParaRPr lang="en-US"/>
        </a:p>
      </dgm:t>
    </dgm:pt>
    <dgm:pt modelId="{939D1A3D-F6CB-4E97-8DC4-7020B503BE2C}" type="sibTrans" cxnId="{2696E1DC-118D-4593-B87B-36F1717681FB}">
      <dgm:prSet/>
      <dgm:spPr/>
      <dgm:t>
        <a:bodyPr/>
        <a:lstStyle/>
        <a:p>
          <a:endParaRPr lang="en-US"/>
        </a:p>
      </dgm:t>
    </dgm:pt>
    <dgm:pt modelId="{60D6060C-550C-4B00-8A60-EC7A40BD8C07}" type="pres">
      <dgm:prSet presAssocID="{32481209-1D06-4CD8-8960-F19D9444B042}" presName="Name0" presStyleCnt="0">
        <dgm:presLayoutVars>
          <dgm:dir/>
          <dgm:animLvl val="lvl"/>
          <dgm:resizeHandles val="exact"/>
        </dgm:presLayoutVars>
      </dgm:prSet>
      <dgm:spPr/>
    </dgm:pt>
    <dgm:pt modelId="{D316A96E-CFAC-415A-A31F-1A291F7786A7}" type="pres">
      <dgm:prSet presAssocID="{EDF7C0D9-ACC8-4DE0-B3BF-83698629277F}" presName="boxAndChildren" presStyleCnt="0"/>
      <dgm:spPr/>
    </dgm:pt>
    <dgm:pt modelId="{217C7FBB-511D-4EB3-BAC2-00F38B5B441F}" type="pres">
      <dgm:prSet presAssocID="{EDF7C0D9-ACC8-4DE0-B3BF-83698629277F}" presName="parentTextBox" presStyleLbl="node1" presStyleIdx="0" presStyleCnt="2"/>
      <dgm:spPr/>
    </dgm:pt>
    <dgm:pt modelId="{4581B4D6-63A6-45FF-A8A5-C03EEE38D742}" type="pres">
      <dgm:prSet presAssocID="{5BB7027A-E36C-4425-8CD9-9408749ABFD9}" presName="sp" presStyleCnt="0"/>
      <dgm:spPr/>
    </dgm:pt>
    <dgm:pt modelId="{F5ED8BB9-1D1C-4255-AB72-FD6B8282C2AF}" type="pres">
      <dgm:prSet presAssocID="{A884CF66-5D91-431A-A5C0-F9BC20166B18}" presName="arrowAndChildren" presStyleCnt="0"/>
      <dgm:spPr/>
    </dgm:pt>
    <dgm:pt modelId="{A0956A53-D010-46AA-876C-61BE84486BE3}" type="pres">
      <dgm:prSet presAssocID="{A884CF66-5D91-431A-A5C0-F9BC20166B18}" presName="parentTextArrow" presStyleLbl="node1" presStyleIdx="0" presStyleCnt="2"/>
      <dgm:spPr/>
    </dgm:pt>
    <dgm:pt modelId="{40B808C1-B2C2-4B8B-8EC7-D2976175D9A9}" type="pres">
      <dgm:prSet presAssocID="{A884CF66-5D91-431A-A5C0-F9BC20166B18}" presName="arrow" presStyleLbl="node1" presStyleIdx="1" presStyleCnt="2"/>
      <dgm:spPr/>
    </dgm:pt>
    <dgm:pt modelId="{8C2DE9D4-EF39-4FCD-B982-344E7D168867}" type="pres">
      <dgm:prSet presAssocID="{A884CF66-5D91-431A-A5C0-F9BC20166B18}" presName="descendantArrow" presStyleCnt="0"/>
      <dgm:spPr/>
    </dgm:pt>
    <dgm:pt modelId="{1B815DAF-12DD-42C0-AE28-D6978E4A935E}" type="pres">
      <dgm:prSet presAssocID="{7B192E18-3343-4932-85DF-ED7DED2DB1BE}" presName="childTextArrow" presStyleLbl="fgAccFollowNode1" presStyleIdx="0" presStyleCnt="3">
        <dgm:presLayoutVars>
          <dgm:bulletEnabled val="1"/>
        </dgm:presLayoutVars>
      </dgm:prSet>
      <dgm:spPr/>
    </dgm:pt>
    <dgm:pt modelId="{BEE9AD6C-7924-4F89-B286-DA3D2770F083}" type="pres">
      <dgm:prSet presAssocID="{8F778201-D55A-4303-B708-47771DCAC3C2}" presName="childTextArrow" presStyleLbl="fgAccFollowNode1" presStyleIdx="1" presStyleCnt="3">
        <dgm:presLayoutVars>
          <dgm:bulletEnabled val="1"/>
        </dgm:presLayoutVars>
      </dgm:prSet>
      <dgm:spPr/>
    </dgm:pt>
    <dgm:pt modelId="{D17B7322-2A88-48AD-A9A6-A8A15E5DC987}" type="pres">
      <dgm:prSet presAssocID="{57F2905C-6695-49C4-BE67-A072F2F6634D}" presName="childTextArrow" presStyleLbl="fgAccFollowNode1" presStyleIdx="2" presStyleCnt="3">
        <dgm:presLayoutVars>
          <dgm:bulletEnabled val="1"/>
        </dgm:presLayoutVars>
      </dgm:prSet>
      <dgm:spPr/>
    </dgm:pt>
  </dgm:ptLst>
  <dgm:cxnLst>
    <dgm:cxn modelId="{EF2E550C-D385-45A1-B9ED-AE98A33479E9}" type="presOf" srcId="{7B192E18-3343-4932-85DF-ED7DED2DB1BE}" destId="{1B815DAF-12DD-42C0-AE28-D6978E4A935E}" srcOrd="0" destOrd="0" presId="urn:microsoft.com/office/officeart/2005/8/layout/process4"/>
    <dgm:cxn modelId="{BA0EE02E-E420-4BE0-A350-605EE5BA68CA}" type="presOf" srcId="{57F2905C-6695-49C4-BE67-A072F2F6634D}" destId="{D17B7322-2A88-48AD-A9A6-A8A15E5DC987}" srcOrd="0" destOrd="0" presId="urn:microsoft.com/office/officeart/2005/8/layout/process4"/>
    <dgm:cxn modelId="{6DDAA93E-2112-418A-9040-8C29DA21F63E}" type="presOf" srcId="{A884CF66-5D91-431A-A5C0-F9BC20166B18}" destId="{40B808C1-B2C2-4B8B-8EC7-D2976175D9A9}" srcOrd="1" destOrd="0" presId="urn:microsoft.com/office/officeart/2005/8/layout/process4"/>
    <dgm:cxn modelId="{3ECC1A47-E8C8-44F8-92E0-335E73DA2342}" srcId="{A884CF66-5D91-431A-A5C0-F9BC20166B18}" destId="{8F778201-D55A-4303-B708-47771DCAC3C2}" srcOrd="1" destOrd="0" parTransId="{956E53E7-8976-42D0-9516-C540E10BB0A1}" sibTransId="{615724AF-A554-4E00-B2C8-2F2197CA69DD}"/>
    <dgm:cxn modelId="{1ED73F4D-F725-42DA-9773-5A801A845857}" type="presOf" srcId="{EDF7C0D9-ACC8-4DE0-B3BF-83698629277F}" destId="{217C7FBB-511D-4EB3-BAC2-00F38B5B441F}" srcOrd="0" destOrd="0" presId="urn:microsoft.com/office/officeart/2005/8/layout/process4"/>
    <dgm:cxn modelId="{1689B877-4D01-4B72-B754-0FD9ACB1995E}" type="presOf" srcId="{A884CF66-5D91-431A-A5C0-F9BC20166B18}" destId="{A0956A53-D010-46AA-876C-61BE84486BE3}" srcOrd="0" destOrd="0" presId="urn:microsoft.com/office/officeart/2005/8/layout/process4"/>
    <dgm:cxn modelId="{90ABE87A-6431-4072-BC82-FCC4BC94321B}" srcId="{A884CF66-5D91-431A-A5C0-F9BC20166B18}" destId="{7B192E18-3343-4932-85DF-ED7DED2DB1BE}" srcOrd="0" destOrd="0" parTransId="{7EC31EF0-D8D2-40C2-B27C-3E12897921E7}" sibTransId="{A916C8E8-11C5-4F31-98CE-276E7A069AED}"/>
    <dgm:cxn modelId="{74043DA2-E79F-41BE-B374-CB50C1208F26}" type="presOf" srcId="{32481209-1D06-4CD8-8960-F19D9444B042}" destId="{60D6060C-550C-4B00-8A60-EC7A40BD8C07}" srcOrd="0" destOrd="0" presId="urn:microsoft.com/office/officeart/2005/8/layout/process4"/>
    <dgm:cxn modelId="{CCFE22C6-AF4A-404C-9466-A50384D3ED95}" srcId="{A884CF66-5D91-431A-A5C0-F9BC20166B18}" destId="{57F2905C-6695-49C4-BE67-A072F2F6634D}" srcOrd="2" destOrd="0" parTransId="{365228FF-26D4-413D-826E-69AB48B27DCE}" sibTransId="{D70041E1-967C-442A-A679-C194E94DC8F4}"/>
    <dgm:cxn modelId="{D66E09D4-B0A2-41B4-BB70-03A04A0340DC}" type="presOf" srcId="{8F778201-D55A-4303-B708-47771DCAC3C2}" destId="{BEE9AD6C-7924-4F89-B286-DA3D2770F083}" srcOrd="0" destOrd="0" presId="urn:microsoft.com/office/officeart/2005/8/layout/process4"/>
    <dgm:cxn modelId="{2696E1DC-118D-4593-B87B-36F1717681FB}" srcId="{32481209-1D06-4CD8-8960-F19D9444B042}" destId="{EDF7C0D9-ACC8-4DE0-B3BF-83698629277F}" srcOrd="1" destOrd="0" parTransId="{44E1A1E0-0701-4A8F-AFA5-17BB798EC5C3}" sibTransId="{939D1A3D-F6CB-4E97-8DC4-7020B503BE2C}"/>
    <dgm:cxn modelId="{9A35F9F6-86C8-4246-A8D6-A5EC0393B47D}" srcId="{32481209-1D06-4CD8-8960-F19D9444B042}" destId="{A884CF66-5D91-431A-A5C0-F9BC20166B18}" srcOrd="0" destOrd="0" parTransId="{0AA74809-BCC3-4EF3-91DE-F6801E1BCF26}" sibTransId="{5BB7027A-E36C-4425-8CD9-9408749ABFD9}"/>
    <dgm:cxn modelId="{D2B57AEF-D1AF-4CD4-A696-81ABCE03B150}" type="presParOf" srcId="{60D6060C-550C-4B00-8A60-EC7A40BD8C07}" destId="{D316A96E-CFAC-415A-A31F-1A291F7786A7}" srcOrd="0" destOrd="0" presId="urn:microsoft.com/office/officeart/2005/8/layout/process4"/>
    <dgm:cxn modelId="{12F91B62-5615-4438-992D-E235CA7253FD}" type="presParOf" srcId="{D316A96E-CFAC-415A-A31F-1A291F7786A7}" destId="{217C7FBB-511D-4EB3-BAC2-00F38B5B441F}" srcOrd="0" destOrd="0" presId="urn:microsoft.com/office/officeart/2005/8/layout/process4"/>
    <dgm:cxn modelId="{6B5F5035-6C65-48ED-9C3B-745E3A3E2C9E}" type="presParOf" srcId="{60D6060C-550C-4B00-8A60-EC7A40BD8C07}" destId="{4581B4D6-63A6-45FF-A8A5-C03EEE38D742}" srcOrd="1" destOrd="0" presId="urn:microsoft.com/office/officeart/2005/8/layout/process4"/>
    <dgm:cxn modelId="{4DE48682-9C02-40E4-9912-3EFDCDD5C45C}" type="presParOf" srcId="{60D6060C-550C-4B00-8A60-EC7A40BD8C07}" destId="{F5ED8BB9-1D1C-4255-AB72-FD6B8282C2AF}" srcOrd="2" destOrd="0" presId="urn:microsoft.com/office/officeart/2005/8/layout/process4"/>
    <dgm:cxn modelId="{650363AF-5CCD-41FA-B09C-9C46973A1DC3}" type="presParOf" srcId="{F5ED8BB9-1D1C-4255-AB72-FD6B8282C2AF}" destId="{A0956A53-D010-46AA-876C-61BE84486BE3}" srcOrd="0" destOrd="0" presId="urn:microsoft.com/office/officeart/2005/8/layout/process4"/>
    <dgm:cxn modelId="{253C8F3C-0BDB-4402-90CD-D534C19CAFF4}" type="presParOf" srcId="{F5ED8BB9-1D1C-4255-AB72-FD6B8282C2AF}" destId="{40B808C1-B2C2-4B8B-8EC7-D2976175D9A9}" srcOrd="1" destOrd="0" presId="urn:microsoft.com/office/officeart/2005/8/layout/process4"/>
    <dgm:cxn modelId="{04FDF990-8A61-4D3D-A49F-B2CAB7E23BCB}" type="presParOf" srcId="{F5ED8BB9-1D1C-4255-AB72-FD6B8282C2AF}" destId="{8C2DE9D4-EF39-4FCD-B982-344E7D168867}" srcOrd="2" destOrd="0" presId="urn:microsoft.com/office/officeart/2005/8/layout/process4"/>
    <dgm:cxn modelId="{1745D7C3-E47C-44CD-9AA4-9B3F8DF69DD4}" type="presParOf" srcId="{8C2DE9D4-EF39-4FCD-B982-344E7D168867}" destId="{1B815DAF-12DD-42C0-AE28-D6978E4A935E}" srcOrd="0" destOrd="0" presId="urn:microsoft.com/office/officeart/2005/8/layout/process4"/>
    <dgm:cxn modelId="{01E12A3C-21C4-40AF-BE7E-E8D7C204CE21}" type="presParOf" srcId="{8C2DE9D4-EF39-4FCD-B982-344E7D168867}" destId="{BEE9AD6C-7924-4F89-B286-DA3D2770F083}" srcOrd="1" destOrd="0" presId="urn:microsoft.com/office/officeart/2005/8/layout/process4"/>
    <dgm:cxn modelId="{FA305C66-B836-407D-BEAD-D82B7E432ED5}" type="presParOf" srcId="{8C2DE9D4-EF39-4FCD-B982-344E7D168867}" destId="{D17B7322-2A88-48AD-A9A6-A8A15E5DC987}"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D8F4B-7F13-4722-9570-F0C403670AF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C43A63A-367A-43DF-8DC2-3CC0509E72A3}">
      <dgm:prSet/>
      <dgm:spPr/>
      <dgm:t>
        <a:bodyPr/>
        <a:lstStyle/>
        <a:p>
          <a:r>
            <a:rPr lang="en-US" b="0" i="0" dirty="0"/>
            <a:t>Just Say "NO" </a:t>
          </a:r>
          <a:endParaRPr lang="en-US" dirty="0"/>
        </a:p>
      </dgm:t>
    </dgm:pt>
    <dgm:pt modelId="{243E8FD8-D788-4EDA-A55B-81C9989DECCD}" type="parTrans" cxnId="{153AF4C2-1FF9-4E2F-B5DF-BE35442DCFBC}">
      <dgm:prSet/>
      <dgm:spPr/>
      <dgm:t>
        <a:bodyPr/>
        <a:lstStyle/>
        <a:p>
          <a:endParaRPr lang="en-US"/>
        </a:p>
      </dgm:t>
    </dgm:pt>
    <dgm:pt modelId="{2D90F141-AEFF-4180-B560-6B1846D4C3D0}" type="sibTrans" cxnId="{153AF4C2-1FF9-4E2F-B5DF-BE35442DCFBC}">
      <dgm:prSet/>
      <dgm:spPr/>
      <dgm:t>
        <a:bodyPr/>
        <a:lstStyle/>
        <a:p>
          <a:endParaRPr lang="en-US"/>
        </a:p>
      </dgm:t>
    </dgm:pt>
    <dgm:pt modelId="{CC21D966-FF98-4645-BA10-0A56B91E56BD}">
      <dgm:prSet/>
      <dgm:spPr/>
      <dgm:t>
        <a:bodyPr/>
        <a:lstStyle/>
        <a:p>
          <a:r>
            <a:rPr lang="en-US" b="0" dirty="0"/>
            <a:t>M</a:t>
          </a:r>
          <a:r>
            <a:rPr lang="en-US" b="0" i="0" dirty="0"/>
            <a:t>essaging regarding evils of substance use​</a:t>
          </a:r>
          <a:endParaRPr lang="en-US" dirty="0"/>
        </a:p>
      </dgm:t>
    </dgm:pt>
    <dgm:pt modelId="{D49B1F34-BA09-4926-877D-745ADFD868DA}" type="parTrans" cxnId="{5806070E-1DEE-43D1-A92F-AEF7D2BC5DD9}">
      <dgm:prSet/>
      <dgm:spPr/>
      <dgm:t>
        <a:bodyPr/>
        <a:lstStyle/>
        <a:p>
          <a:endParaRPr lang="en-US"/>
        </a:p>
      </dgm:t>
    </dgm:pt>
    <dgm:pt modelId="{773D54AD-3910-4841-A029-8875C4198142}" type="sibTrans" cxnId="{5806070E-1DEE-43D1-A92F-AEF7D2BC5DD9}">
      <dgm:prSet/>
      <dgm:spPr/>
      <dgm:t>
        <a:bodyPr/>
        <a:lstStyle/>
        <a:p>
          <a:endParaRPr lang="en-US"/>
        </a:p>
      </dgm:t>
    </dgm:pt>
    <dgm:pt modelId="{42E6F0F7-5564-425C-A023-D342EE4FE900}">
      <dgm:prSet/>
      <dgm:spPr/>
      <dgm:t>
        <a:bodyPr/>
        <a:lstStyle/>
        <a:p>
          <a:r>
            <a:rPr lang="en-US" b="0" dirty="0"/>
            <a:t>N</a:t>
          </a:r>
          <a:r>
            <a:rPr lang="en-US" b="0" i="0" dirty="0"/>
            <a:t>aming substances and their effects​</a:t>
          </a:r>
          <a:endParaRPr lang="en-US" dirty="0"/>
        </a:p>
      </dgm:t>
    </dgm:pt>
    <dgm:pt modelId="{C16D429E-8E61-4448-B1C5-A59847486FA3}" type="parTrans" cxnId="{DDC09B54-D35C-48EC-A908-EC21F02F724B}">
      <dgm:prSet/>
      <dgm:spPr/>
      <dgm:t>
        <a:bodyPr/>
        <a:lstStyle/>
        <a:p>
          <a:endParaRPr lang="en-US"/>
        </a:p>
      </dgm:t>
    </dgm:pt>
    <dgm:pt modelId="{913621B5-AA0D-4F3A-8E92-DE1439021A18}" type="sibTrans" cxnId="{DDC09B54-D35C-48EC-A908-EC21F02F724B}">
      <dgm:prSet/>
      <dgm:spPr/>
      <dgm:t>
        <a:bodyPr/>
        <a:lstStyle/>
        <a:p>
          <a:endParaRPr lang="en-US"/>
        </a:p>
      </dgm:t>
    </dgm:pt>
    <dgm:pt modelId="{0B1CA845-4555-4B8A-ABB8-B13172F2D623}">
      <dgm:prSet/>
      <dgm:spPr/>
      <dgm:t>
        <a:bodyPr/>
        <a:lstStyle/>
        <a:p>
          <a:r>
            <a:rPr lang="en-US" b="0" dirty="0"/>
            <a:t>F</a:t>
          </a:r>
          <a:r>
            <a:rPr lang="en-US" b="0" i="0" dirty="0"/>
            <a:t>ocus on risks and negative consequences of substances</a:t>
          </a:r>
          <a:endParaRPr lang="en-US" dirty="0"/>
        </a:p>
      </dgm:t>
    </dgm:pt>
    <dgm:pt modelId="{735BF3FB-3D8F-4E7C-AEB0-49247D0640A1}" type="parTrans" cxnId="{C2690946-D5D5-4F64-8BB7-E88FCACD86E5}">
      <dgm:prSet/>
      <dgm:spPr/>
      <dgm:t>
        <a:bodyPr/>
        <a:lstStyle/>
        <a:p>
          <a:endParaRPr lang="en-US"/>
        </a:p>
      </dgm:t>
    </dgm:pt>
    <dgm:pt modelId="{5804E997-12EA-4F0A-AEF8-DE9680FCC942}" type="sibTrans" cxnId="{C2690946-D5D5-4F64-8BB7-E88FCACD86E5}">
      <dgm:prSet/>
      <dgm:spPr/>
      <dgm:t>
        <a:bodyPr/>
        <a:lstStyle/>
        <a:p>
          <a:endParaRPr lang="en-US"/>
        </a:p>
      </dgm:t>
    </dgm:pt>
    <dgm:pt modelId="{EA5CEBD3-90F3-46BD-AFF8-4B52CB3249F7}" type="pres">
      <dgm:prSet presAssocID="{D4CD8F4B-7F13-4722-9570-F0C403670AFC}" presName="root" presStyleCnt="0">
        <dgm:presLayoutVars>
          <dgm:dir/>
          <dgm:resizeHandles val="exact"/>
        </dgm:presLayoutVars>
      </dgm:prSet>
      <dgm:spPr/>
    </dgm:pt>
    <dgm:pt modelId="{F7D78DC1-858A-4B0E-A580-3E7C1EA806F9}" type="pres">
      <dgm:prSet presAssocID="{4C43A63A-367A-43DF-8DC2-3CC0509E72A3}" presName="compNode" presStyleCnt="0"/>
      <dgm:spPr/>
    </dgm:pt>
    <dgm:pt modelId="{9B839DA5-1B84-4C74-9A1D-006F39C77538}" type="pres">
      <dgm:prSet presAssocID="{4C43A63A-367A-43DF-8DC2-3CC0509E72A3}" presName="bgRect" presStyleLbl="bgShp" presStyleIdx="0" presStyleCnt="4"/>
      <dgm:spPr/>
    </dgm:pt>
    <dgm:pt modelId="{24E34DCF-319E-4F88-8FF4-369024FA44C8}" type="pres">
      <dgm:prSet presAssocID="{4C43A63A-367A-43DF-8DC2-3CC0509E72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F0C1C8D7-A388-4A9F-A218-5112B5240CB2}" type="pres">
      <dgm:prSet presAssocID="{4C43A63A-367A-43DF-8DC2-3CC0509E72A3}" presName="spaceRect" presStyleCnt="0"/>
      <dgm:spPr/>
    </dgm:pt>
    <dgm:pt modelId="{EE148285-9C85-4A25-AE29-7504DA5D3D48}" type="pres">
      <dgm:prSet presAssocID="{4C43A63A-367A-43DF-8DC2-3CC0509E72A3}" presName="parTx" presStyleLbl="revTx" presStyleIdx="0" presStyleCnt="4">
        <dgm:presLayoutVars>
          <dgm:chMax val="0"/>
          <dgm:chPref val="0"/>
        </dgm:presLayoutVars>
      </dgm:prSet>
      <dgm:spPr/>
    </dgm:pt>
    <dgm:pt modelId="{D971384F-FF6E-42B6-9B59-78128BC17E61}" type="pres">
      <dgm:prSet presAssocID="{2D90F141-AEFF-4180-B560-6B1846D4C3D0}" presName="sibTrans" presStyleCnt="0"/>
      <dgm:spPr/>
    </dgm:pt>
    <dgm:pt modelId="{F55C3F8E-2191-40C7-966C-C00AAFF529AF}" type="pres">
      <dgm:prSet presAssocID="{CC21D966-FF98-4645-BA10-0A56B91E56BD}" presName="compNode" presStyleCnt="0"/>
      <dgm:spPr/>
    </dgm:pt>
    <dgm:pt modelId="{EB2ECBDB-0944-4081-8C2D-0A9A991ABCAC}" type="pres">
      <dgm:prSet presAssocID="{CC21D966-FF98-4645-BA10-0A56B91E56BD}" presName="bgRect" presStyleLbl="bgShp" presStyleIdx="1" presStyleCnt="4"/>
      <dgm:spPr/>
    </dgm:pt>
    <dgm:pt modelId="{DD7C0368-5BAD-48E9-80DE-84D5BE0D60E0}" type="pres">
      <dgm:prSet presAssocID="{CC21D966-FF98-4645-BA10-0A56B91E56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BB386E5-BC42-4106-A7AB-08A544C3FC22}" type="pres">
      <dgm:prSet presAssocID="{CC21D966-FF98-4645-BA10-0A56B91E56BD}" presName="spaceRect" presStyleCnt="0"/>
      <dgm:spPr/>
    </dgm:pt>
    <dgm:pt modelId="{ACCBB59A-0B32-43D0-8BED-B56A3150B464}" type="pres">
      <dgm:prSet presAssocID="{CC21D966-FF98-4645-BA10-0A56B91E56BD}" presName="parTx" presStyleLbl="revTx" presStyleIdx="1" presStyleCnt="4">
        <dgm:presLayoutVars>
          <dgm:chMax val="0"/>
          <dgm:chPref val="0"/>
        </dgm:presLayoutVars>
      </dgm:prSet>
      <dgm:spPr/>
    </dgm:pt>
    <dgm:pt modelId="{49D91C5A-952A-4A19-B132-6EA09F9A3E75}" type="pres">
      <dgm:prSet presAssocID="{773D54AD-3910-4841-A029-8875C4198142}" presName="sibTrans" presStyleCnt="0"/>
      <dgm:spPr/>
    </dgm:pt>
    <dgm:pt modelId="{ED5170B2-35C5-47BF-BF33-3A0446D874D7}" type="pres">
      <dgm:prSet presAssocID="{42E6F0F7-5564-425C-A023-D342EE4FE900}" presName="compNode" presStyleCnt="0"/>
      <dgm:spPr/>
    </dgm:pt>
    <dgm:pt modelId="{B7EA8B09-E4EB-40C0-8AE3-7FA763C92DF6}" type="pres">
      <dgm:prSet presAssocID="{42E6F0F7-5564-425C-A023-D342EE4FE900}" presName="bgRect" presStyleLbl="bgShp" presStyleIdx="2" presStyleCnt="4"/>
      <dgm:spPr/>
    </dgm:pt>
    <dgm:pt modelId="{5B0107EE-9D27-440C-BE7B-650CF9093EE7}" type="pres">
      <dgm:prSet presAssocID="{42E6F0F7-5564-425C-A023-D342EE4FE9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A8A97D0C-EE29-4F9C-A988-35C811410AA4}" type="pres">
      <dgm:prSet presAssocID="{42E6F0F7-5564-425C-A023-D342EE4FE900}" presName="spaceRect" presStyleCnt="0"/>
      <dgm:spPr/>
    </dgm:pt>
    <dgm:pt modelId="{5EACB174-64B3-4B55-8B21-E28EEE773C2A}" type="pres">
      <dgm:prSet presAssocID="{42E6F0F7-5564-425C-A023-D342EE4FE900}" presName="parTx" presStyleLbl="revTx" presStyleIdx="2" presStyleCnt="4">
        <dgm:presLayoutVars>
          <dgm:chMax val="0"/>
          <dgm:chPref val="0"/>
        </dgm:presLayoutVars>
      </dgm:prSet>
      <dgm:spPr/>
    </dgm:pt>
    <dgm:pt modelId="{498687F4-C324-41FE-B353-DC3708BE99DC}" type="pres">
      <dgm:prSet presAssocID="{913621B5-AA0D-4F3A-8E92-DE1439021A18}" presName="sibTrans" presStyleCnt="0"/>
      <dgm:spPr/>
    </dgm:pt>
    <dgm:pt modelId="{E8A8B6D0-C5A0-4187-8E11-9B2B4B497FDD}" type="pres">
      <dgm:prSet presAssocID="{0B1CA845-4555-4B8A-ABB8-B13172F2D623}" presName="compNode" presStyleCnt="0"/>
      <dgm:spPr/>
    </dgm:pt>
    <dgm:pt modelId="{3E42621A-3ADD-4E63-89F5-BEBC73A6B2FE}" type="pres">
      <dgm:prSet presAssocID="{0B1CA845-4555-4B8A-ABB8-B13172F2D623}" presName="bgRect" presStyleLbl="bgShp" presStyleIdx="3" presStyleCnt="4"/>
      <dgm:spPr/>
    </dgm:pt>
    <dgm:pt modelId="{FF23BC19-04C2-4A97-9B90-54FB03B44864}" type="pres">
      <dgm:prSet presAssocID="{0B1CA845-4555-4B8A-ABB8-B13172F2D6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0272C845-FB2D-4153-93FB-296C0EFB513A}" type="pres">
      <dgm:prSet presAssocID="{0B1CA845-4555-4B8A-ABB8-B13172F2D623}" presName="spaceRect" presStyleCnt="0"/>
      <dgm:spPr/>
    </dgm:pt>
    <dgm:pt modelId="{34D961D6-5839-4296-9DBC-C6CEE50D7553}" type="pres">
      <dgm:prSet presAssocID="{0B1CA845-4555-4B8A-ABB8-B13172F2D623}" presName="parTx" presStyleLbl="revTx" presStyleIdx="3" presStyleCnt="4">
        <dgm:presLayoutVars>
          <dgm:chMax val="0"/>
          <dgm:chPref val="0"/>
        </dgm:presLayoutVars>
      </dgm:prSet>
      <dgm:spPr/>
    </dgm:pt>
  </dgm:ptLst>
  <dgm:cxnLst>
    <dgm:cxn modelId="{5806070E-1DEE-43D1-A92F-AEF7D2BC5DD9}" srcId="{D4CD8F4B-7F13-4722-9570-F0C403670AFC}" destId="{CC21D966-FF98-4645-BA10-0A56B91E56BD}" srcOrd="1" destOrd="0" parTransId="{D49B1F34-BA09-4926-877D-745ADFD868DA}" sibTransId="{773D54AD-3910-4841-A029-8875C4198142}"/>
    <dgm:cxn modelId="{7CC0A820-6AB0-499E-887B-6358D359F02E}" type="presOf" srcId="{4C43A63A-367A-43DF-8DC2-3CC0509E72A3}" destId="{EE148285-9C85-4A25-AE29-7504DA5D3D48}" srcOrd="0" destOrd="0" presId="urn:microsoft.com/office/officeart/2018/2/layout/IconVerticalSolidList"/>
    <dgm:cxn modelId="{99D9B536-0F38-4BDF-B6FD-1013DE71B8BE}" type="presOf" srcId="{CC21D966-FF98-4645-BA10-0A56B91E56BD}" destId="{ACCBB59A-0B32-43D0-8BED-B56A3150B464}" srcOrd="0" destOrd="0" presId="urn:microsoft.com/office/officeart/2018/2/layout/IconVerticalSolidList"/>
    <dgm:cxn modelId="{C2690946-D5D5-4F64-8BB7-E88FCACD86E5}" srcId="{D4CD8F4B-7F13-4722-9570-F0C403670AFC}" destId="{0B1CA845-4555-4B8A-ABB8-B13172F2D623}" srcOrd="3" destOrd="0" parTransId="{735BF3FB-3D8F-4E7C-AEB0-49247D0640A1}" sibTransId="{5804E997-12EA-4F0A-AEF8-DE9680FCC942}"/>
    <dgm:cxn modelId="{CDF41A4E-E401-4E8B-B5EA-68AE78AA516C}" type="presOf" srcId="{42E6F0F7-5564-425C-A023-D342EE4FE900}" destId="{5EACB174-64B3-4B55-8B21-E28EEE773C2A}" srcOrd="0" destOrd="0" presId="urn:microsoft.com/office/officeart/2018/2/layout/IconVerticalSolidList"/>
    <dgm:cxn modelId="{05F07272-E7AA-4111-B2D5-76C71C80AFCC}" type="presOf" srcId="{0B1CA845-4555-4B8A-ABB8-B13172F2D623}" destId="{34D961D6-5839-4296-9DBC-C6CEE50D7553}" srcOrd="0" destOrd="0" presId="urn:microsoft.com/office/officeart/2018/2/layout/IconVerticalSolidList"/>
    <dgm:cxn modelId="{DDC09B54-D35C-48EC-A908-EC21F02F724B}" srcId="{D4CD8F4B-7F13-4722-9570-F0C403670AFC}" destId="{42E6F0F7-5564-425C-A023-D342EE4FE900}" srcOrd="2" destOrd="0" parTransId="{C16D429E-8E61-4448-B1C5-A59847486FA3}" sibTransId="{913621B5-AA0D-4F3A-8E92-DE1439021A18}"/>
    <dgm:cxn modelId="{D3C84A8C-FEF7-4517-A079-7205D25892E3}" type="presOf" srcId="{D4CD8F4B-7F13-4722-9570-F0C403670AFC}" destId="{EA5CEBD3-90F3-46BD-AFF8-4B52CB3249F7}" srcOrd="0" destOrd="0" presId="urn:microsoft.com/office/officeart/2018/2/layout/IconVerticalSolidList"/>
    <dgm:cxn modelId="{153AF4C2-1FF9-4E2F-B5DF-BE35442DCFBC}" srcId="{D4CD8F4B-7F13-4722-9570-F0C403670AFC}" destId="{4C43A63A-367A-43DF-8DC2-3CC0509E72A3}" srcOrd="0" destOrd="0" parTransId="{243E8FD8-D788-4EDA-A55B-81C9989DECCD}" sibTransId="{2D90F141-AEFF-4180-B560-6B1846D4C3D0}"/>
    <dgm:cxn modelId="{8EF8EFFC-1B0A-403B-A870-FA2220B67409}" type="presParOf" srcId="{EA5CEBD3-90F3-46BD-AFF8-4B52CB3249F7}" destId="{F7D78DC1-858A-4B0E-A580-3E7C1EA806F9}" srcOrd="0" destOrd="0" presId="urn:microsoft.com/office/officeart/2018/2/layout/IconVerticalSolidList"/>
    <dgm:cxn modelId="{40C1DDFB-4064-4A56-B635-8AC704FD318F}" type="presParOf" srcId="{F7D78DC1-858A-4B0E-A580-3E7C1EA806F9}" destId="{9B839DA5-1B84-4C74-9A1D-006F39C77538}" srcOrd="0" destOrd="0" presId="urn:microsoft.com/office/officeart/2018/2/layout/IconVerticalSolidList"/>
    <dgm:cxn modelId="{673A660F-DCEA-4629-BF72-2C0DD15500E1}" type="presParOf" srcId="{F7D78DC1-858A-4B0E-A580-3E7C1EA806F9}" destId="{24E34DCF-319E-4F88-8FF4-369024FA44C8}" srcOrd="1" destOrd="0" presId="urn:microsoft.com/office/officeart/2018/2/layout/IconVerticalSolidList"/>
    <dgm:cxn modelId="{8086802B-231D-4183-B5F6-ECAEDD490ECA}" type="presParOf" srcId="{F7D78DC1-858A-4B0E-A580-3E7C1EA806F9}" destId="{F0C1C8D7-A388-4A9F-A218-5112B5240CB2}" srcOrd="2" destOrd="0" presId="urn:microsoft.com/office/officeart/2018/2/layout/IconVerticalSolidList"/>
    <dgm:cxn modelId="{D176BF30-BB94-4CB1-A203-C10F677694EE}" type="presParOf" srcId="{F7D78DC1-858A-4B0E-A580-3E7C1EA806F9}" destId="{EE148285-9C85-4A25-AE29-7504DA5D3D48}" srcOrd="3" destOrd="0" presId="urn:microsoft.com/office/officeart/2018/2/layout/IconVerticalSolidList"/>
    <dgm:cxn modelId="{D21CE733-D802-4394-8D09-76E798DE7044}" type="presParOf" srcId="{EA5CEBD3-90F3-46BD-AFF8-4B52CB3249F7}" destId="{D971384F-FF6E-42B6-9B59-78128BC17E61}" srcOrd="1" destOrd="0" presId="urn:microsoft.com/office/officeart/2018/2/layout/IconVerticalSolidList"/>
    <dgm:cxn modelId="{5FEC64C4-22B2-448B-9227-5F05D08939F4}" type="presParOf" srcId="{EA5CEBD3-90F3-46BD-AFF8-4B52CB3249F7}" destId="{F55C3F8E-2191-40C7-966C-C00AAFF529AF}" srcOrd="2" destOrd="0" presId="urn:microsoft.com/office/officeart/2018/2/layout/IconVerticalSolidList"/>
    <dgm:cxn modelId="{288E4F9D-876D-494E-BB4F-8F0662C9ABC6}" type="presParOf" srcId="{F55C3F8E-2191-40C7-966C-C00AAFF529AF}" destId="{EB2ECBDB-0944-4081-8C2D-0A9A991ABCAC}" srcOrd="0" destOrd="0" presId="urn:microsoft.com/office/officeart/2018/2/layout/IconVerticalSolidList"/>
    <dgm:cxn modelId="{E85DC532-88E3-4858-AC15-9D25350DA05C}" type="presParOf" srcId="{F55C3F8E-2191-40C7-966C-C00AAFF529AF}" destId="{DD7C0368-5BAD-48E9-80DE-84D5BE0D60E0}" srcOrd="1" destOrd="0" presId="urn:microsoft.com/office/officeart/2018/2/layout/IconVerticalSolidList"/>
    <dgm:cxn modelId="{0CBF3A30-EE75-4673-8E47-10374938EE17}" type="presParOf" srcId="{F55C3F8E-2191-40C7-966C-C00AAFF529AF}" destId="{FBB386E5-BC42-4106-A7AB-08A544C3FC22}" srcOrd="2" destOrd="0" presId="urn:microsoft.com/office/officeart/2018/2/layout/IconVerticalSolidList"/>
    <dgm:cxn modelId="{1145027D-9E78-4F72-9D65-8F0C23A3CDE5}" type="presParOf" srcId="{F55C3F8E-2191-40C7-966C-C00AAFF529AF}" destId="{ACCBB59A-0B32-43D0-8BED-B56A3150B464}" srcOrd="3" destOrd="0" presId="urn:microsoft.com/office/officeart/2018/2/layout/IconVerticalSolidList"/>
    <dgm:cxn modelId="{133DE84B-BCD3-42DB-BA3F-EF7D493E9551}" type="presParOf" srcId="{EA5CEBD3-90F3-46BD-AFF8-4B52CB3249F7}" destId="{49D91C5A-952A-4A19-B132-6EA09F9A3E75}" srcOrd="3" destOrd="0" presId="urn:microsoft.com/office/officeart/2018/2/layout/IconVerticalSolidList"/>
    <dgm:cxn modelId="{775FAFCE-D019-4D22-90AF-63057887868D}" type="presParOf" srcId="{EA5CEBD3-90F3-46BD-AFF8-4B52CB3249F7}" destId="{ED5170B2-35C5-47BF-BF33-3A0446D874D7}" srcOrd="4" destOrd="0" presId="urn:microsoft.com/office/officeart/2018/2/layout/IconVerticalSolidList"/>
    <dgm:cxn modelId="{5ABF22A5-5B15-4B31-9F74-C184D3C7D5F9}" type="presParOf" srcId="{ED5170B2-35C5-47BF-BF33-3A0446D874D7}" destId="{B7EA8B09-E4EB-40C0-8AE3-7FA763C92DF6}" srcOrd="0" destOrd="0" presId="urn:microsoft.com/office/officeart/2018/2/layout/IconVerticalSolidList"/>
    <dgm:cxn modelId="{5F02D6EA-A6B6-4C06-B348-D3FA0DA70BE2}" type="presParOf" srcId="{ED5170B2-35C5-47BF-BF33-3A0446D874D7}" destId="{5B0107EE-9D27-440C-BE7B-650CF9093EE7}" srcOrd="1" destOrd="0" presId="urn:microsoft.com/office/officeart/2018/2/layout/IconVerticalSolidList"/>
    <dgm:cxn modelId="{D4A60417-4822-4834-8453-C391BF33306F}" type="presParOf" srcId="{ED5170B2-35C5-47BF-BF33-3A0446D874D7}" destId="{A8A97D0C-EE29-4F9C-A988-35C811410AA4}" srcOrd="2" destOrd="0" presId="urn:microsoft.com/office/officeart/2018/2/layout/IconVerticalSolidList"/>
    <dgm:cxn modelId="{F3CA73B6-D8E7-4F92-9EDB-89C9AA0E4BD7}" type="presParOf" srcId="{ED5170B2-35C5-47BF-BF33-3A0446D874D7}" destId="{5EACB174-64B3-4B55-8B21-E28EEE773C2A}" srcOrd="3" destOrd="0" presId="urn:microsoft.com/office/officeart/2018/2/layout/IconVerticalSolidList"/>
    <dgm:cxn modelId="{E2765BC4-53DD-4321-8578-F8514F07C802}" type="presParOf" srcId="{EA5CEBD3-90F3-46BD-AFF8-4B52CB3249F7}" destId="{498687F4-C324-41FE-B353-DC3708BE99DC}" srcOrd="5" destOrd="0" presId="urn:microsoft.com/office/officeart/2018/2/layout/IconVerticalSolidList"/>
    <dgm:cxn modelId="{555B3F03-EC3C-4497-A1E6-9FFA44C096FB}" type="presParOf" srcId="{EA5CEBD3-90F3-46BD-AFF8-4B52CB3249F7}" destId="{E8A8B6D0-C5A0-4187-8E11-9B2B4B497FDD}" srcOrd="6" destOrd="0" presId="urn:microsoft.com/office/officeart/2018/2/layout/IconVerticalSolidList"/>
    <dgm:cxn modelId="{E1CE9B66-672C-4390-A5AE-F96D77D92219}" type="presParOf" srcId="{E8A8B6D0-C5A0-4187-8E11-9B2B4B497FDD}" destId="{3E42621A-3ADD-4E63-89F5-BEBC73A6B2FE}" srcOrd="0" destOrd="0" presId="urn:microsoft.com/office/officeart/2018/2/layout/IconVerticalSolidList"/>
    <dgm:cxn modelId="{7DC55E67-E19E-493E-B05A-09B34B344757}" type="presParOf" srcId="{E8A8B6D0-C5A0-4187-8E11-9B2B4B497FDD}" destId="{FF23BC19-04C2-4A97-9B90-54FB03B44864}" srcOrd="1" destOrd="0" presId="urn:microsoft.com/office/officeart/2018/2/layout/IconVerticalSolidList"/>
    <dgm:cxn modelId="{DB88DABC-0112-4D0B-BDD5-9B5363E4489B}" type="presParOf" srcId="{E8A8B6D0-C5A0-4187-8E11-9B2B4B497FDD}" destId="{0272C845-FB2D-4153-93FB-296C0EFB513A}" srcOrd="2" destOrd="0" presId="urn:microsoft.com/office/officeart/2018/2/layout/IconVerticalSolidList"/>
    <dgm:cxn modelId="{EDA940FC-8435-487A-B83C-495160B2BB45}" type="presParOf" srcId="{E8A8B6D0-C5A0-4187-8E11-9B2B4B497FDD}" destId="{34D961D6-5839-4296-9DBC-C6CEE50D75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4501A-40F2-4240-98ED-DB1C71972ED9}"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23DA93EB-55FA-4D1D-92E4-65E045C75505}">
      <dgm:prSet/>
      <dgm:spPr/>
      <dgm:t>
        <a:bodyPr/>
        <a:lstStyle/>
        <a:p>
          <a:r>
            <a:rPr lang="en-US" b="1" i="0" dirty="0"/>
            <a:t>Risk Factors</a:t>
          </a:r>
          <a:r>
            <a:rPr lang="en-US" b="0" i="0" dirty="0"/>
            <a:t> are the factors/conditions that make someone more susceptible to substance use and negative outcomes​</a:t>
          </a:r>
          <a:endParaRPr lang="en-US" dirty="0"/>
        </a:p>
      </dgm:t>
    </dgm:pt>
    <dgm:pt modelId="{E3527AE8-0BA0-4196-851B-9EBD74B543B1}" type="parTrans" cxnId="{F9129471-3147-4D06-990D-D206DBBDC256}">
      <dgm:prSet/>
      <dgm:spPr/>
      <dgm:t>
        <a:bodyPr/>
        <a:lstStyle/>
        <a:p>
          <a:endParaRPr lang="en-US"/>
        </a:p>
      </dgm:t>
    </dgm:pt>
    <dgm:pt modelId="{3E6892A5-BBB8-4D4B-90F6-FE7CA9FEFDA3}" type="sibTrans" cxnId="{F9129471-3147-4D06-990D-D206DBBDC256}">
      <dgm:prSet/>
      <dgm:spPr/>
      <dgm:t>
        <a:bodyPr/>
        <a:lstStyle/>
        <a:p>
          <a:endParaRPr lang="en-US"/>
        </a:p>
      </dgm:t>
    </dgm:pt>
    <dgm:pt modelId="{6BC641ED-C06A-4285-9EDA-D2D908CD98E8}">
      <dgm:prSet/>
      <dgm:spPr/>
      <dgm:t>
        <a:bodyPr/>
        <a:lstStyle/>
        <a:p>
          <a:r>
            <a:rPr lang="en-US" b="1" i="0" dirty="0"/>
            <a:t>Protective Factors </a:t>
          </a:r>
          <a:r>
            <a:rPr lang="en-US" b="0" i="0" dirty="0"/>
            <a:t>are the conditions or attributes that help mitigate risks and reduce the susceptibility to substance use​</a:t>
          </a:r>
          <a:endParaRPr lang="en-US" dirty="0"/>
        </a:p>
      </dgm:t>
    </dgm:pt>
    <dgm:pt modelId="{63305624-C5CE-46C4-B8ED-338C225F1918}" type="parTrans" cxnId="{89EB8FE8-3EA9-4BB5-9B3B-BE1E4408FBE2}">
      <dgm:prSet/>
      <dgm:spPr/>
      <dgm:t>
        <a:bodyPr/>
        <a:lstStyle/>
        <a:p>
          <a:endParaRPr lang="en-US"/>
        </a:p>
      </dgm:t>
    </dgm:pt>
    <dgm:pt modelId="{AB241B45-3815-469E-BAFB-FD6A7A7D4599}" type="sibTrans" cxnId="{89EB8FE8-3EA9-4BB5-9B3B-BE1E4408FBE2}">
      <dgm:prSet/>
      <dgm:spPr/>
      <dgm:t>
        <a:bodyPr/>
        <a:lstStyle/>
        <a:p>
          <a:endParaRPr lang="en-US"/>
        </a:p>
      </dgm:t>
    </dgm:pt>
    <dgm:pt modelId="{2ABDDA39-1191-44FE-8EC2-D6E84C97697D}" type="pres">
      <dgm:prSet presAssocID="{17B4501A-40F2-4240-98ED-DB1C71972ED9}" presName="hierChild1" presStyleCnt="0">
        <dgm:presLayoutVars>
          <dgm:chPref val="1"/>
          <dgm:dir/>
          <dgm:animOne val="branch"/>
          <dgm:animLvl val="lvl"/>
          <dgm:resizeHandles/>
        </dgm:presLayoutVars>
      </dgm:prSet>
      <dgm:spPr/>
    </dgm:pt>
    <dgm:pt modelId="{2D0D5333-9348-44BA-B35B-09025F3BF169}" type="pres">
      <dgm:prSet presAssocID="{23DA93EB-55FA-4D1D-92E4-65E045C75505}" presName="hierRoot1" presStyleCnt="0"/>
      <dgm:spPr/>
    </dgm:pt>
    <dgm:pt modelId="{AF574917-1BEC-41B5-BD6F-01153DF61FD9}" type="pres">
      <dgm:prSet presAssocID="{23DA93EB-55FA-4D1D-92E4-65E045C75505}" presName="composite" presStyleCnt="0"/>
      <dgm:spPr/>
    </dgm:pt>
    <dgm:pt modelId="{330AC1B1-EC15-4AA2-958E-8F094EAD47C7}" type="pres">
      <dgm:prSet presAssocID="{23DA93EB-55FA-4D1D-92E4-65E045C75505}" presName="background" presStyleLbl="node0" presStyleIdx="0" presStyleCnt="2"/>
      <dgm:spPr/>
    </dgm:pt>
    <dgm:pt modelId="{7714FB21-D9A9-4B89-8B48-F58213D98F59}" type="pres">
      <dgm:prSet presAssocID="{23DA93EB-55FA-4D1D-92E4-65E045C75505}" presName="text" presStyleLbl="fgAcc0" presStyleIdx="0" presStyleCnt="2">
        <dgm:presLayoutVars>
          <dgm:chPref val="3"/>
        </dgm:presLayoutVars>
      </dgm:prSet>
      <dgm:spPr/>
    </dgm:pt>
    <dgm:pt modelId="{6ACDBC96-987F-4AC9-A71D-844281055F5C}" type="pres">
      <dgm:prSet presAssocID="{23DA93EB-55FA-4D1D-92E4-65E045C75505}" presName="hierChild2" presStyleCnt="0"/>
      <dgm:spPr/>
    </dgm:pt>
    <dgm:pt modelId="{50BB5FAC-B9E7-487C-85AA-E7E4339B9FE4}" type="pres">
      <dgm:prSet presAssocID="{6BC641ED-C06A-4285-9EDA-D2D908CD98E8}" presName="hierRoot1" presStyleCnt="0"/>
      <dgm:spPr/>
    </dgm:pt>
    <dgm:pt modelId="{D97C7938-DC74-44A9-9669-BA44A67A46CE}" type="pres">
      <dgm:prSet presAssocID="{6BC641ED-C06A-4285-9EDA-D2D908CD98E8}" presName="composite" presStyleCnt="0"/>
      <dgm:spPr/>
    </dgm:pt>
    <dgm:pt modelId="{0FF43F89-29FC-4170-B11F-18DC54F9328C}" type="pres">
      <dgm:prSet presAssocID="{6BC641ED-C06A-4285-9EDA-D2D908CD98E8}" presName="background" presStyleLbl="node0" presStyleIdx="1" presStyleCnt="2"/>
      <dgm:spPr/>
    </dgm:pt>
    <dgm:pt modelId="{2D183236-65D9-4324-A5BE-F774D2DDB5CF}" type="pres">
      <dgm:prSet presAssocID="{6BC641ED-C06A-4285-9EDA-D2D908CD98E8}" presName="text" presStyleLbl="fgAcc0" presStyleIdx="1" presStyleCnt="2">
        <dgm:presLayoutVars>
          <dgm:chPref val="3"/>
        </dgm:presLayoutVars>
      </dgm:prSet>
      <dgm:spPr/>
    </dgm:pt>
    <dgm:pt modelId="{F2FBAAC0-FAC4-4CE4-82B5-92B6BF68C16F}" type="pres">
      <dgm:prSet presAssocID="{6BC641ED-C06A-4285-9EDA-D2D908CD98E8}" presName="hierChild2" presStyleCnt="0"/>
      <dgm:spPr/>
    </dgm:pt>
  </dgm:ptLst>
  <dgm:cxnLst>
    <dgm:cxn modelId="{7579CD37-A5F9-4801-8391-71A8A3252ABA}" type="presOf" srcId="{6BC641ED-C06A-4285-9EDA-D2D908CD98E8}" destId="{2D183236-65D9-4324-A5BE-F774D2DDB5CF}" srcOrd="0" destOrd="0" presId="urn:microsoft.com/office/officeart/2005/8/layout/hierarchy1"/>
    <dgm:cxn modelId="{F9129471-3147-4D06-990D-D206DBBDC256}" srcId="{17B4501A-40F2-4240-98ED-DB1C71972ED9}" destId="{23DA93EB-55FA-4D1D-92E4-65E045C75505}" srcOrd="0" destOrd="0" parTransId="{E3527AE8-0BA0-4196-851B-9EBD74B543B1}" sibTransId="{3E6892A5-BBB8-4D4B-90F6-FE7CA9FEFDA3}"/>
    <dgm:cxn modelId="{B43A1A96-5DDF-488E-99F8-6CCA03033575}" type="presOf" srcId="{17B4501A-40F2-4240-98ED-DB1C71972ED9}" destId="{2ABDDA39-1191-44FE-8EC2-D6E84C97697D}" srcOrd="0" destOrd="0" presId="urn:microsoft.com/office/officeart/2005/8/layout/hierarchy1"/>
    <dgm:cxn modelId="{37EE86D6-AE21-4CCE-AD9E-DB4F5892CB1B}" type="presOf" srcId="{23DA93EB-55FA-4D1D-92E4-65E045C75505}" destId="{7714FB21-D9A9-4B89-8B48-F58213D98F59}" srcOrd="0" destOrd="0" presId="urn:microsoft.com/office/officeart/2005/8/layout/hierarchy1"/>
    <dgm:cxn modelId="{89EB8FE8-3EA9-4BB5-9B3B-BE1E4408FBE2}" srcId="{17B4501A-40F2-4240-98ED-DB1C71972ED9}" destId="{6BC641ED-C06A-4285-9EDA-D2D908CD98E8}" srcOrd="1" destOrd="0" parTransId="{63305624-C5CE-46C4-B8ED-338C225F1918}" sibTransId="{AB241B45-3815-469E-BAFB-FD6A7A7D4599}"/>
    <dgm:cxn modelId="{0DD99E2B-AA07-41EC-B8CD-D4C2B5CB21CB}" type="presParOf" srcId="{2ABDDA39-1191-44FE-8EC2-D6E84C97697D}" destId="{2D0D5333-9348-44BA-B35B-09025F3BF169}" srcOrd="0" destOrd="0" presId="urn:microsoft.com/office/officeart/2005/8/layout/hierarchy1"/>
    <dgm:cxn modelId="{70E78138-7B16-4662-AEB1-B87BC0C391E2}" type="presParOf" srcId="{2D0D5333-9348-44BA-B35B-09025F3BF169}" destId="{AF574917-1BEC-41B5-BD6F-01153DF61FD9}" srcOrd="0" destOrd="0" presId="urn:microsoft.com/office/officeart/2005/8/layout/hierarchy1"/>
    <dgm:cxn modelId="{BD6FC654-76D3-4FC7-B9CB-D3F43CE61BE0}" type="presParOf" srcId="{AF574917-1BEC-41B5-BD6F-01153DF61FD9}" destId="{330AC1B1-EC15-4AA2-958E-8F094EAD47C7}" srcOrd="0" destOrd="0" presId="urn:microsoft.com/office/officeart/2005/8/layout/hierarchy1"/>
    <dgm:cxn modelId="{B89C4B96-3C73-4B1B-9EF1-903E7D23CF8C}" type="presParOf" srcId="{AF574917-1BEC-41B5-BD6F-01153DF61FD9}" destId="{7714FB21-D9A9-4B89-8B48-F58213D98F59}" srcOrd="1" destOrd="0" presId="urn:microsoft.com/office/officeart/2005/8/layout/hierarchy1"/>
    <dgm:cxn modelId="{95F9DAD0-620B-4A47-80BE-43AF30AA55E0}" type="presParOf" srcId="{2D0D5333-9348-44BA-B35B-09025F3BF169}" destId="{6ACDBC96-987F-4AC9-A71D-844281055F5C}" srcOrd="1" destOrd="0" presId="urn:microsoft.com/office/officeart/2005/8/layout/hierarchy1"/>
    <dgm:cxn modelId="{F2D6844A-E4F7-42E7-9F13-DF5EA86A6DD2}" type="presParOf" srcId="{2ABDDA39-1191-44FE-8EC2-D6E84C97697D}" destId="{50BB5FAC-B9E7-487C-85AA-E7E4339B9FE4}" srcOrd="1" destOrd="0" presId="urn:microsoft.com/office/officeart/2005/8/layout/hierarchy1"/>
    <dgm:cxn modelId="{B36F7035-ED3F-46D4-B1D0-55C927AB027C}" type="presParOf" srcId="{50BB5FAC-B9E7-487C-85AA-E7E4339B9FE4}" destId="{D97C7938-DC74-44A9-9669-BA44A67A46CE}" srcOrd="0" destOrd="0" presId="urn:microsoft.com/office/officeart/2005/8/layout/hierarchy1"/>
    <dgm:cxn modelId="{48946E9A-B95D-4346-8984-8B2ED9EF003A}" type="presParOf" srcId="{D97C7938-DC74-44A9-9669-BA44A67A46CE}" destId="{0FF43F89-29FC-4170-B11F-18DC54F9328C}" srcOrd="0" destOrd="0" presId="urn:microsoft.com/office/officeart/2005/8/layout/hierarchy1"/>
    <dgm:cxn modelId="{ACD63122-6550-4C70-9FCA-DF130FA2C228}" type="presParOf" srcId="{D97C7938-DC74-44A9-9669-BA44A67A46CE}" destId="{2D183236-65D9-4324-A5BE-F774D2DDB5CF}" srcOrd="1" destOrd="0" presId="urn:microsoft.com/office/officeart/2005/8/layout/hierarchy1"/>
    <dgm:cxn modelId="{B7C8404E-5A45-4591-8325-91D1E800F1BA}" type="presParOf" srcId="{50BB5FAC-B9E7-487C-85AA-E7E4339B9FE4}" destId="{F2FBAAC0-FAC4-4CE4-82B5-92B6BF68C1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072AD8-6275-4AE3-900C-286EAA5C6B4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9FCE733-74E4-41D3-9E1C-FE038969F823}">
      <dgm:prSet/>
      <dgm:spPr/>
      <dgm:t>
        <a:bodyPr/>
        <a:lstStyle/>
        <a:p>
          <a:r>
            <a:rPr lang="en-US" b="0" i="0"/>
            <a:t>Parent Child Relationship​</a:t>
          </a:r>
          <a:endParaRPr lang="en-US"/>
        </a:p>
      </dgm:t>
    </dgm:pt>
    <dgm:pt modelId="{619F551C-436B-41FF-A494-511FD39A0B93}" type="parTrans" cxnId="{053450B4-8650-4A40-BC3F-7B636556DE67}">
      <dgm:prSet/>
      <dgm:spPr/>
      <dgm:t>
        <a:bodyPr/>
        <a:lstStyle/>
        <a:p>
          <a:endParaRPr lang="en-US"/>
        </a:p>
      </dgm:t>
    </dgm:pt>
    <dgm:pt modelId="{2D91407A-3A69-49B9-9F7C-CD7F078FEE84}" type="sibTrans" cxnId="{053450B4-8650-4A40-BC3F-7B636556DE67}">
      <dgm:prSet/>
      <dgm:spPr/>
      <dgm:t>
        <a:bodyPr/>
        <a:lstStyle/>
        <a:p>
          <a:endParaRPr lang="en-US"/>
        </a:p>
      </dgm:t>
    </dgm:pt>
    <dgm:pt modelId="{4399FF25-7096-4D59-B184-AE185B5ABCD4}">
      <dgm:prSet/>
      <dgm:spPr/>
      <dgm:t>
        <a:bodyPr/>
        <a:lstStyle/>
        <a:p>
          <a:r>
            <a:rPr lang="en-US" b="0" i="0"/>
            <a:t>School Connectedness ​</a:t>
          </a:r>
          <a:endParaRPr lang="en-US"/>
        </a:p>
      </dgm:t>
    </dgm:pt>
    <dgm:pt modelId="{0ED78BA5-7356-4AD1-8FD6-0EF0E1A70141}" type="parTrans" cxnId="{DB4F3D74-E630-41E5-9F0E-A39C8BEC6396}">
      <dgm:prSet/>
      <dgm:spPr/>
      <dgm:t>
        <a:bodyPr/>
        <a:lstStyle/>
        <a:p>
          <a:endParaRPr lang="en-US"/>
        </a:p>
      </dgm:t>
    </dgm:pt>
    <dgm:pt modelId="{D22D556D-E758-4C7F-8DB6-084F4823C895}" type="sibTrans" cxnId="{DB4F3D74-E630-41E5-9F0E-A39C8BEC6396}">
      <dgm:prSet/>
      <dgm:spPr/>
      <dgm:t>
        <a:bodyPr/>
        <a:lstStyle/>
        <a:p>
          <a:endParaRPr lang="en-US"/>
        </a:p>
      </dgm:t>
    </dgm:pt>
    <dgm:pt modelId="{3330EE6A-CCCF-4EED-A74D-92993CF326D4}">
      <dgm:prSet/>
      <dgm:spPr/>
      <dgm:t>
        <a:bodyPr/>
        <a:lstStyle/>
        <a:p>
          <a:r>
            <a:rPr lang="en-US" b="0" i="0" dirty="0"/>
            <a:t>Harm Reduction​</a:t>
          </a:r>
          <a:endParaRPr lang="en-US" dirty="0"/>
        </a:p>
      </dgm:t>
    </dgm:pt>
    <dgm:pt modelId="{B9FE4CDF-EB00-4AE0-8A7E-E3B879F97F64}" type="parTrans" cxnId="{1553A219-B300-4E0F-B55D-984FC8FA278C}">
      <dgm:prSet/>
      <dgm:spPr/>
      <dgm:t>
        <a:bodyPr/>
        <a:lstStyle/>
        <a:p>
          <a:endParaRPr lang="en-US"/>
        </a:p>
      </dgm:t>
    </dgm:pt>
    <dgm:pt modelId="{A803C054-4D7B-4FE4-8453-21C5C0BDDC42}" type="sibTrans" cxnId="{1553A219-B300-4E0F-B55D-984FC8FA278C}">
      <dgm:prSet/>
      <dgm:spPr/>
      <dgm:t>
        <a:bodyPr/>
        <a:lstStyle/>
        <a:p>
          <a:endParaRPr lang="en-US"/>
        </a:p>
      </dgm:t>
    </dgm:pt>
    <dgm:pt modelId="{A4B51654-79B2-4B56-924F-07A304B241F9}">
      <dgm:prSet/>
      <dgm:spPr/>
      <dgm:t>
        <a:bodyPr/>
        <a:lstStyle/>
        <a:p>
          <a:r>
            <a:rPr lang="en-US" b="0" i="0"/>
            <a:t>Comprehensive School Health​</a:t>
          </a:r>
          <a:endParaRPr lang="en-US"/>
        </a:p>
      </dgm:t>
    </dgm:pt>
    <dgm:pt modelId="{1603CB92-DEDC-4FED-B596-F1A8DCC3F3E5}" type="parTrans" cxnId="{62108C7D-97EC-47C4-BEAD-899F30ABC4E4}">
      <dgm:prSet/>
      <dgm:spPr/>
      <dgm:t>
        <a:bodyPr/>
        <a:lstStyle/>
        <a:p>
          <a:endParaRPr lang="en-US"/>
        </a:p>
      </dgm:t>
    </dgm:pt>
    <dgm:pt modelId="{CFCB0DDC-AA05-4AF7-824C-02B5DBBBA8DA}" type="sibTrans" cxnId="{62108C7D-97EC-47C4-BEAD-899F30ABC4E4}">
      <dgm:prSet/>
      <dgm:spPr/>
      <dgm:t>
        <a:bodyPr/>
        <a:lstStyle/>
        <a:p>
          <a:endParaRPr lang="en-US"/>
        </a:p>
      </dgm:t>
    </dgm:pt>
    <dgm:pt modelId="{A7447350-4A23-4791-A008-37A0268197C8}" type="pres">
      <dgm:prSet presAssocID="{4A072AD8-6275-4AE3-900C-286EAA5C6B44}" presName="diagram" presStyleCnt="0">
        <dgm:presLayoutVars>
          <dgm:dir/>
          <dgm:resizeHandles val="exact"/>
        </dgm:presLayoutVars>
      </dgm:prSet>
      <dgm:spPr/>
    </dgm:pt>
    <dgm:pt modelId="{A6DBF35E-6FED-4D6D-8132-A5C345A0F88D}" type="pres">
      <dgm:prSet presAssocID="{69FCE733-74E4-41D3-9E1C-FE038969F823}" presName="node" presStyleLbl="node1" presStyleIdx="0" presStyleCnt="4">
        <dgm:presLayoutVars>
          <dgm:bulletEnabled val="1"/>
        </dgm:presLayoutVars>
      </dgm:prSet>
      <dgm:spPr/>
    </dgm:pt>
    <dgm:pt modelId="{C01FD4F7-A1A1-43C7-92AD-519B6E6BC316}" type="pres">
      <dgm:prSet presAssocID="{2D91407A-3A69-49B9-9F7C-CD7F078FEE84}" presName="sibTrans" presStyleCnt="0"/>
      <dgm:spPr/>
    </dgm:pt>
    <dgm:pt modelId="{535FF3DD-7272-41A5-82D9-3C99BAA44A9E}" type="pres">
      <dgm:prSet presAssocID="{4399FF25-7096-4D59-B184-AE185B5ABCD4}" presName="node" presStyleLbl="node1" presStyleIdx="1" presStyleCnt="4">
        <dgm:presLayoutVars>
          <dgm:bulletEnabled val="1"/>
        </dgm:presLayoutVars>
      </dgm:prSet>
      <dgm:spPr/>
    </dgm:pt>
    <dgm:pt modelId="{38E040C6-639A-4D5A-88B4-2143267C299F}" type="pres">
      <dgm:prSet presAssocID="{D22D556D-E758-4C7F-8DB6-084F4823C895}" presName="sibTrans" presStyleCnt="0"/>
      <dgm:spPr/>
    </dgm:pt>
    <dgm:pt modelId="{AA3132C0-691D-4D67-A654-501158654B26}" type="pres">
      <dgm:prSet presAssocID="{3330EE6A-CCCF-4EED-A74D-92993CF326D4}" presName="node" presStyleLbl="node1" presStyleIdx="2" presStyleCnt="4">
        <dgm:presLayoutVars>
          <dgm:bulletEnabled val="1"/>
        </dgm:presLayoutVars>
      </dgm:prSet>
      <dgm:spPr/>
    </dgm:pt>
    <dgm:pt modelId="{033DAF6A-B572-4A21-A279-B72F18315331}" type="pres">
      <dgm:prSet presAssocID="{A803C054-4D7B-4FE4-8453-21C5C0BDDC42}" presName="sibTrans" presStyleCnt="0"/>
      <dgm:spPr/>
    </dgm:pt>
    <dgm:pt modelId="{D2795450-D30C-4FD0-89A5-94FD41A7EC63}" type="pres">
      <dgm:prSet presAssocID="{A4B51654-79B2-4B56-924F-07A304B241F9}" presName="node" presStyleLbl="node1" presStyleIdx="3" presStyleCnt="4">
        <dgm:presLayoutVars>
          <dgm:bulletEnabled val="1"/>
        </dgm:presLayoutVars>
      </dgm:prSet>
      <dgm:spPr/>
    </dgm:pt>
  </dgm:ptLst>
  <dgm:cxnLst>
    <dgm:cxn modelId="{1553A219-B300-4E0F-B55D-984FC8FA278C}" srcId="{4A072AD8-6275-4AE3-900C-286EAA5C6B44}" destId="{3330EE6A-CCCF-4EED-A74D-92993CF326D4}" srcOrd="2" destOrd="0" parTransId="{B9FE4CDF-EB00-4AE0-8A7E-E3B879F97F64}" sibTransId="{A803C054-4D7B-4FE4-8453-21C5C0BDDC42}"/>
    <dgm:cxn modelId="{B97F4B5D-CC1D-4CE6-B332-348A266F1E91}" type="presOf" srcId="{4399FF25-7096-4D59-B184-AE185B5ABCD4}" destId="{535FF3DD-7272-41A5-82D9-3C99BAA44A9E}" srcOrd="0" destOrd="0" presId="urn:microsoft.com/office/officeart/2005/8/layout/default"/>
    <dgm:cxn modelId="{F208C36B-5728-41FB-9207-9A9458697F83}" type="presOf" srcId="{4A072AD8-6275-4AE3-900C-286EAA5C6B44}" destId="{A7447350-4A23-4791-A008-37A0268197C8}" srcOrd="0" destOrd="0" presId="urn:microsoft.com/office/officeart/2005/8/layout/default"/>
    <dgm:cxn modelId="{DB4F3D74-E630-41E5-9F0E-A39C8BEC6396}" srcId="{4A072AD8-6275-4AE3-900C-286EAA5C6B44}" destId="{4399FF25-7096-4D59-B184-AE185B5ABCD4}" srcOrd="1" destOrd="0" parTransId="{0ED78BA5-7356-4AD1-8FD6-0EF0E1A70141}" sibTransId="{D22D556D-E758-4C7F-8DB6-084F4823C895}"/>
    <dgm:cxn modelId="{62108C7D-97EC-47C4-BEAD-899F30ABC4E4}" srcId="{4A072AD8-6275-4AE3-900C-286EAA5C6B44}" destId="{A4B51654-79B2-4B56-924F-07A304B241F9}" srcOrd="3" destOrd="0" parTransId="{1603CB92-DEDC-4FED-B596-F1A8DCC3F3E5}" sibTransId="{CFCB0DDC-AA05-4AF7-824C-02B5DBBBA8DA}"/>
    <dgm:cxn modelId="{7133DC97-EC2F-4C78-A868-D99404DBF153}" type="presOf" srcId="{A4B51654-79B2-4B56-924F-07A304B241F9}" destId="{D2795450-D30C-4FD0-89A5-94FD41A7EC63}" srcOrd="0" destOrd="0" presId="urn:microsoft.com/office/officeart/2005/8/layout/default"/>
    <dgm:cxn modelId="{053450B4-8650-4A40-BC3F-7B636556DE67}" srcId="{4A072AD8-6275-4AE3-900C-286EAA5C6B44}" destId="{69FCE733-74E4-41D3-9E1C-FE038969F823}" srcOrd="0" destOrd="0" parTransId="{619F551C-436B-41FF-A494-511FD39A0B93}" sibTransId="{2D91407A-3A69-49B9-9F7C-CD7F078FEE84}"/>
    <dgm:cxn modelId="{21E6AEB6-DBFA-49D3-A769-C7D9479DA4D7}" type="presOf" srcId="{69FCE733-74E4-41D3-9E1C-FE038969F823}" destId="{A6DBF35E-6FED-4D6D-8132-A5C345A0F88D}" srcOrd="0" destOrd="0" presId="urn:microsoft.com/office/officeart/2005/8/layout/default"/>
    <dgm:cxn modelId="{25A1C6E6-8ECF-425D-ACB4-51B6BF381335}" type="presOf" srcId="{3330EE6A-CCCF-4EED-A74D-92993CF326D4}" destId="{AA3132C0-691D-4D67-A654-501158654B26}" srcOrd="0" destOrd="0" presId="urn:microsoft.com/office/officeart/2005/8/layout/default"/>
    <dgm:cxn modelId="{915F6EB5-5570-4FD6-9170-49F82818E476}" type="presParOf" srcId="{A7447350-4A23-4791-A008-37A0268197C8}" destId="{A6DBF35E-6FED-4D6D-8132-A5C345A0F88D}" srcOrd="0" destOrd="0" presId="urn:microsoft.com/office/officeart/2005/8/layout/default"/>
    <dgm:cxn modelId="{3C1A8BC7-6EDD-459F-8535-6896A3FDBAF6}" type="presParOf" srcId="{A7447350-4A23-4791-A008-37A0268197C8}" destId="{C01FD4F7-A1A1-43C7-92AD-519B6E6BC316}" srcOrd="1" destOrd="0" presId="urn:microsoft.com/office/officeart/2005/8/layout/default"/>
    <dgm:cxn modelId="{C88E8622-1D9F-45E2-B543-EFA6E1781AA2}" type="presParOf" srcId="{A7447350-4A23-4791-A008-37A0268197C8}" destId="{535FF3DD-7272-41A5-82D9-3C99BAA44A9E}" srcOrd="2" destOrd="0" presId="urn:microsoft.com/office/officeart/2005/8/layout/default"/>
    <dgm:cxn modelId="{802972BA-41E1-4EAB-9A1E-DBC1B17FA016}" type="presParOf" srcId="{A7447350-4A23-4791-A008-37A0268197C8}" destId="{38E040C6-639A-4D5A-88B4-2143267C299F}" srcOrd="3" destOrd="0" presId="urn:microsoft.com/office/officeart/2005/8/layout/default"/>
    <dgm:cxn modelId="{B9B498EF-F36B-4368-B6BA-FEF078B728E1}" type="presParOf" srcId="{A7447350-4A23-4791-A008-37A0268197C8}" destId="{AA3132C0-691D-4D67-A654-501158654B26}" srcOrd="4" destOrd="0" presId="urn:microsoft.com/office/officeart/2005/8/layout/default"/>
    <dgm:cxn modelId="{ACC63FBC-C6F3-49E6-8B7F-6CEAC310B503}" type="presParOf" srcId="{A7447350-4A23-4791-A008-37A0268197C8}" destId="{033DAF6A-B572-4A21-A279-B72F18315331}" srcOrd="5" destOrd="0" presId="urn:microsoft.com/office/officeart/2005/8/layout/default"/>
    <dgm:cxn modelId="{8964396D-62AF-490E-A71D-89EC11EBE155}" type="presParOf" srcId="{A7447350-4A23-4791-A008-37A0268197C8}" destId="{D2795450-D30C-4FD0-89A5-94FD41A7EC6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EA40CB-44F2-49C3-97BD-48F93A3F10D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EC301C2-3D4A-4E0D-8C41-10DE37E39702}">
      <dgm:prSet/>
      <dgm:spPr/>
      <dgm:t>
        <a:bodyPr/>
        <a:lstStyle/>
        <a:p>
          <a:r>
            <a:rPr lang="en-CA" b="0" i="0"/>
            <a:t>Building positive parent/guardian child relationships:</a:t>
          </a:r>
          <a:r>
            <a:rPr lang="en-US" b="0" i="0"/>
            <a:t>​</a:t>
          </a:r>
          <a:endParaRPr lang="en-US"/>
        </a:p>
      </dgm:t>
    </dgm:pt>
    <dgm:pt modelId="{857BA40E-E664-4904-B2A5-A69785F80276}" type="parTrans" cxnId="{B0EF0C33-E704-4DD9-B750-6DA966072B85}">
      <dgm:prSet/>
      <dgm:spPr/>
      <dgm:t>
        <a:bodyPr/>
        <a:lstStyle/>
        <a:p>
          <a:endParaRPr lang="en-US"/>
        </a:p>
      </dgm:t>
    </dgm:pt>
    <dgm:pt modelId="{46A3E49A-2E18-4BD9-B1A8-536FEB8FFD54}" type="sibTrans" cxnId="{B0EF0C33-E704-4DD9-B750-6DA966072B85}">
      <dgm:prSet/>
      <dgm:spPr/>
      <dgm:t>
        <a:bodyPr/>
        <a:lstStyle/>
        <a:p>
          <a:endParaRPr lang="en-US"/>
        </a:p>
      </dgm:t>
    </dgm:pt>
    <dgm:pt modelId="{D48AFBEB-5005-4776-82EA-3DFF8B4A4D51}">
      <dgm:prSet/>
      <dgm:spPr/>
      <dgm:t>
        <a:bodyPr/>
        <a:lstStyle/>
        <a:p>
          <a:r>
            <a:rPr lang="en-CA" b="0" i="0"/>
            <a:t>Involve parents with homework assignments to open communication between parents and students</a:t>
          </a:r>
          <a:r>
            <a:rPr lang="en-US" b="0" i="0"/>
            <a:t>​</a:t>
          </a:r>
          <a:endParaRPr lang="en-US"/>
        </a:p>
      </dgm:t>
    </dgm:pt>
    <dgm:pt modelId="{C864D610-ADE7-4904-AA2A-3DDDFAA49137}" type="parTrans" cxnId="{F7DB4B71-C992-4D88-B6B6-B29E0B4213F3}">
      <dgm:prSet/>
      <dgm:spPr/>
      <dgm:t>
        <a:bodyPr/>
        <a:lstStyle/>
        <a:p>
          <a:endParaRPr lang="en-US"/>
        </a:p>
      </dgm:t>
    </dgm:pt>
    <dgm:pt modelId="{F4D05DB4-CF59-4F0C-AAB4-8B7F35029C4C}" type="sibTrans" cxnId="{F7DB4B71-C992-4D88-B6B6-B29E0B4213F3}">
      <dgm:prSet/>
      <dgm:spPr/>
      <dgm:t>
        <a:bodyPr/>
        <a:lstStyle/>
        <a:p>
          <a:endParaRPr lang="en-US"/>
        </a:p>
      </dgm:t>
    </dgm:pt>
    <dgm:pt modelId="{43AC67CA-76FB-4A2F-ACBB-FE48B9F48342}">
      <dgm:prSet/>
      <dgm:spPr/>
      <dgm:t>
        <a:bodyPr/>
        <a:lstStyle/>
        <a:p>
          <a:r>
            <a:rPr lang="en-CA" b="0" i="0"/>
            <a:t>Classroom-based prevention efforts are complimented with strategies involving family, community and policy</a:t>
          </a:r>
          <a:r>
            <a:rPr lang="en-US" b="0" i="0"/>
            <a:t>​</a:t>
          </a:r>
          <a:endParaRPr lang="en-US"/>
        </a:p>
      </dgm:t>
    </dgm:pt>
    <dgm:pt modelId="{BD10C1BF-7770-4ADA-98B9-4940B38D654F}" type="parTrans" cxnId="{FEE3A560-5EB9-4D21-A1ED-432BA06EDD3F}">
      <dgm:prSet/>
      <dgm:spPr/>
      <dgm:t>
        <a:bodyPr/>
        <a:lstStyle/>
        <a:p>
          <a:endParaRPr lang="en-US"/>
        </a:p>
      </dgm:t>
    </dgm:pt>
    <dgm:pt modelId="{A6A8A37D-5313-47AF-AA04-2B99DAB11B1E}" type="sibTrans" cxnId="{FEE3A560-5EB9-4D21-A1ED-432BA06EDD3F}">
      <dgm:prSet/>
      <dgm:spPr/>
      <dgm:t>
        <a:bodyPr/>
        <a:lstStyle/>
        <a:p>
          <a:endParaRPr lang="en-US"/>
        </a:p>
      </dgm:t>
    </dgm:pt>
    <dgm:pt modelId="{5F0DE5C0-4F5C-4157-885D-8C5F594129E5}">
      <dgm:prSet/>
      <dgm:spPr/>
      <dgm:t>
        <a:bodyPr/>
        <a:lstStyle/>
        <a:p>
          <a:r>
            <a:rPr lang="en-CA" b="0" i="0"/>
            <a:t>School Connectedness*:</a:t>
          </a:r>
          <a:r>
            <a:rPr lang="en-US" b="0" i="0"/>
            <a:t>​</a:t>
          </a:r>
          <a:endParaRPr lang="en-US"/>
        </a:p>
      </dgm:t>
    </dgm:pt>
    <dgm:pt modelId="{9D16A83A-5C82-4DAE-AC03-3106A709444B}" type="parTrans" cxnId="{963DDE17-8D53-4B19-822A-27FD4384B7B3}">
      <dgm:prSet/>
      <dgm:spPr/>
      <dgm:t>
        <a:bodyPr/>
        <a:lstStyle/>
        <a:p>
          <a:endParaRPr lang="en-US"/>
        </a:p>
      </dgm:t>
    </dgm:pt>
    <dgm:pt modelId="{C96DCEA0-E5C9-4134-A63B-78B9BBBE4199}" type="sibTrans" cxnId="{963DDE17-8D53-4B19-822A-27FD4384B7B3}">
      <dgm:prSet/>
      <dgm:spPr/>
      <dgm:t>
        <a:bodyPr/>
        <a:lstStyle/>
        <a:p>
          <a:endParaRPr lang="en-US"/>
        </a:p>
      </dgm:t>
    </dgm:pt>
    <dgm:pt modelId="{F4B10120-2562-4F2B-9F98-FE08AA813A69}">
      <dgm:prSet/>
      <dgm:spPr/>
      <dgm:t>
        <a:bodyPr/>
        <a:lstStyle/>
        <a:p>
          <a:r>
            <a:rPr lang="en-CA" b="0" i="0"/>
            <a:t>Protective effects of School engagement, connectedness to school and teachers (also positive impacts for student mental health)</a:t>
          </a:r>
          <a:r>
            <a:rPr lang="en-US" b="0" i="0"/>
            <a:t>​</a:t>
          </a:r>
          <a:endParaRPr lang="en-US"/>
        </a:p>
      </dgm:t>
    </dgm:pt>
    <dgm:pt modelId="{57133AB6-103F-446F-88C2-5B5870D65D70}" type="parTrans" cxnId="{FF01CEFC-AE51-478C-AC97-17E557DABD02}">
      <dgm:prSet/>
      <dgm:spPr/>
      <dgm:t>
        <a:bodyPr/>
        <a:lstStyle/>
        <a:p>
          <a:endParaRPr lang="en-US"/>
        </a:p>
      </dgm:t>
    </dgm:pt>
    <dgm:pt modelId="{2BF6C7AA-A983-46C1-9F9E-328BE211BE7D}" type="sibTrans" cxnId="{FF01CEFC-AE51-478C-AC97-17E557DABD02}">
      <dgm:prSet/>
      <dgm:spPr/>
      <dgm:t>
        <a:bodyPr/>
        <a:lstStyle/>
        <a:p>
          <a:endParaRPr lang="en-US"/>
        </a:p>
      </dgm:t>
    </dgm:pt>
    <dgm:pt modelId="{C26793A2-76F6-496E-AEBF-3E22046DBD50}">
      <dgm:prSet/>
      <dgm:spPr/>
      <dgm:t>
        <a:bodyPr/>
        <a:lstStyle/>
        <a:p>
          <a:r>
            <a:rPr lang="en-CA" b="0" i="0"/>
            <a:t>The social environment has impacts for social influence and normative education</a:t>
          </a:r>
          <a:r>
            <a:rPr lang="en-US" b="0" i="0"/>
            <a:t>​</a:t>
          </a:r>
          <a:endParaRPr lang="en-US"/>
        </a:p>
      </dgm:t>
    </dgm:pt>
    <dgm:pt modelId="{52C5F1B1-FF15-4531-9932-2E26A922D880}" type="parTrans" cxnId="{8346F5A9-0D9D-42DF-AC26-5A7D9F908882}">
      <dgm:prSet/>
      <dgm:spPr/>
      <dgm:t>
        <a:bodyPr/>
        <a:lstStyle/>
        <a:p>
          <a:endParaRPr lang="en-US"/>
        </a:p>
      </dgm:t>
    </dgm:pt>
    <dgm:pt modelId="{68357615-BB03-42DC-B494-9DB6F5EBBAB1}" type="sibTrans" cxnId="{8346F5A9-0D9D-42DF-AC26-5A7D9F908882}">
      <dgm:prSet/>
      <dgm:spPr/>
      <dgm:t>
        <a:bodyPr/>
        <a:lstStyle/>
        <a:p>
          <a:endParaRPr lang="en-US"/>
        </a:p>
      </dgm:t>
    </dgm:pt>
    <dgm:pt modelId="{33CE487A-A63D-4D1A-840C-B5F4C8F3F922}" type="pres">
      <dgm:prSet presAssocID="{77EA40CB-44F2-49C3-97BD-48F93A3F10D3}" presName="linear" presStyleCnt="0">
        <dgm:presLayoutVars>
          <dgm:dir/>
          <dgm:animLvl val="lvl"/>
          <dgm:resizeHandles val="exact"/>
        </dgm:presLayoutVars>
      </dgm:prSet>
      <dgm:spPr/>
    </dgm:pt>
    <dgm:pt modelId="{F686248D-FB95-43BB-B1E9-318222D4B457}" type="pres">
      <dgm:prSet presAssocID="{BEC301C2-3D4A-4E0D-8C41-10DE37E39702}" presName="parentLin" presStyleCnt="0"/>
      <dgm:spPr/>
    </dgm:pt>
    <dgm:pt modelId="{BEA32353-A0BF-463B-AE11-325C0E1DD560}" type="pres">
      <dgm:prSet presAssocID="{BEC301C2-3D4A-4E0D-8C41-10DE37E39702}" presName="parentLeftMargin" presStyleLbl="node1" presStyleIdx="0" presStyleCnt="2"/>
      <dgm:spPr/>
    </dgm:pt>
    <dgm:pt modelId="{1EC1ACCE-F139-4F03-A548-1E9371B171EF}" type="pres">
      <dgm:prSet presAssocID="{BEC301C2-3D4A-4E0D-8C41-10DE37E39702}" presName="parentText" presStyleLbl="node1" presStyleIdx="0" presStyleCnt="2">
        <dgm:presLayoutVars>
          <dgm:chMax val="0"/>
          <dgm:bulletEnabled val="1"/>
        </dgm:presLayoutVars>
      </dgm:prSet>
      <dgm:spPr/>
    </dgm:pt>
    <dgm:pt modelId="{7A1D29B0-355D-416E-B5E5-4D2FC4B2AB60}" type="pres">
      <dgm:prSet presAssocID="{BEC301C2-3D4A-4E0D-8C41-10DE37E39702}" presName="negativeSpace" presStyleCnt="0"/>
      <dgm:spPr/>
    </dgm:pt>
    <dgm:pt modelId="{4E65B253-5305-4780-BCF6-132664BE5DA3}" type="pres">
      <dgm:prSet presAssocID="{BEC301C2-3D4A-4E0D-8C41-10DE37E39702}" presName="childText" presStyleLbl="conFgAcc1" presStyleIdx="0" presStyleCnt="2">
        <dgm:presLayoutVars>
          <dgm:bulletEnabled val="1"/>
        </dgm:presLayoutVars>
      </dgm:prSet>
      <dgm:spPr/>
    </dgm:pt>
    <dgm:pt modelId="{ADB1D169-7E08-4FC5-9C4B-386808239316}" type="pres">
      <dgm:prSet presAssocID="{46A3E49A-2E18-4BD9-B1A8-536FEB8FFD54}" presName="spaceBetweenRectangles" presStyleCnt="0"/>
      <dgm:spPr/>
    </dgm:pt>
    <dgm:pt modelId="{7E5170B2-415F-4E90-8CBC-BFD6A5BD8B7A}" type="pres">
      <dgm:prSet presAssocID="{5F0DE5C0-4F5C-4157-885D-8C5F594129E5}" presName="parentLin" presStyleCnt="0"/>
      <dgm:spPr/>
    </dgm:pt>
    <dgm:pt modelId="{50156827-64EB-4AF9-82A7-E2ECFDB348AC}" type="pres">
      <dgm:prSet presAssocID="{5F0DE5C0-4F5C-4157-885D-8C5F594129E5}" presName="parentLeftMargin" presStyleLbl="node1" presStyleIdx="0" presStyleCnt="2"/>
      <dgm:spPr/>
    </dgm:pt>
    <dgm:pt modelId="{CCB33A9C-C334-4D29-BED2-548FD63DAE1B}" type="pres">
      <dgm:prSet presAssocID="{5F0DE5C0-4F5C-4157-885D-8C5F594129E5}" presName="parentText" presStyleLbl="node1" presStyleIdx="1" presStyleCnt="2">
        <dgm:presLayoutVars>
          <dgm:chMax val="0"/>
          <dgm:bulletEnabled val="1"/>
        </dgm:presLayoutVars>
      </dgm:prSet>
      <dgm:spPr/>
    </dgm:pt>
    <dgm:pt modelId="{F7BD29BF-488F-4473-88CE-FD3DE6393E33}" type="pres">
      <dgm:prSet presAssocID="{5F0DE5C0-4F5C-4157-885D-8C5F594129E5}" presName="negativeSpace" presStyleCnt="0"/>
      <dgm:spPr/>
    </dgm:pt>
    <dgm:pt modelId="{C11D61D4-A3EF-4B85-829B-998BD4FA6AD8}" type="pres">
      <dgm:prSet presAssocID="{5F0DE5C0-4F5C-4157-885D-8C5F594129E5}" presName="childText" presStyleLbl="conFgAcc1" presStyleIdx="1" presStyleCnt="2">
        <dgm:presLayoutVars>
          <dgm:bulletEnabled val="1"/>
        </dgm:presLayoutVars>
      </dgm:prSet>
      <dgm:spPr/>
    </dgm:pt>
  </dgm:ptLst>
  <dgm:cxnLst>
    <dgm:cxn modelId="{F5037911-886B-4517-9463-7FB2EDE8735D}" type="presOf" srcId="{77EA40CB-44F2-49C3-97BD-48F93A3F10D3}" destId="{33CE487A-A63D-4D1A-840C-B5F4C8F3F922}" srcOrd="0" destOrd="0" presId="urn:microsoft.com/office/officeart/2005/8/layout/list1"/>
    <dgm:cxn modelId="{98B40F15-56BD-44CF-8AF9-A44296313153}" type="presOf" srcId="{5F0DE5C0-4F5C-4157-885D-8C5F594129E5}" destId="{50156827-64EB-4AF9-82A7-E2ECFDB348AC}" srcOrd="0" destOrd="0" presId="urn:microsoft.com/office/officeart/2005/8/layout/list1"/>
    <dgm:cxn modelId="{963DDE17-8D53-4B19-822A-27FD4384B7B3}" srcId="{77EA40CB-44F2-49C3-97BD-48F93A3F10D3}" destId="{5F0DE5C0-4F5C-4157-885D-8C5F594129E5}" srcOrd="1" destOrd="0" parTransId="{9D16A83A-5C82-4DAE-AC03-3106A709444B}" sibTransId="{C96DCEA0-E5C9-4134-A63B-78B9BBBE4199}"/>
    <dgm:cxn modelId="{37BD932A-A4FA-4E1F-B5DA-4B6CBB862370}" type="presOf" srcId="{C26793A2-76F6-496E-AEBF-3E22046DBD50}" destId="{C11D61D4-A3EF-4B85-829B-998BD4FA6AD8}" srcOrd="0" destOrd="1" presId="urn:microsoft.com/office/officeart/2005/8/layout/list1"/>
    <dgm:cxn modelId="{B0EF0C33-E704-4DD9-B750-6DA966072B85}" srcId="{77EA40CB-44F2-49C3-97BD-48F93A3F10D3}" destId="{BEC301C2-3D4A-4E0D-8C41-10DE37E39702}" srcOrd="0" destOrd="0" parTransId="{857BA40E-E664-4904-B2A5-A69785F80276}" sibTransId="{46A3E49A-2E18-4BD9-B1A8-536FEB8FFD54}"/>
    <dgm:cxn modelId="{B4FA6C33-8491-42F4-8293-99312E86B81B}" type="presOf" srcId="{D48AFBEB-5005-4776-82EA-3DFF8B4A4D51}" destId="{4E65B253-5305-4780-BCF6-132664BE5DA3}" srcOrd="0" destOrd="0" presId="urn:microsoft.com/office/officeart/2005/8/layout/list1"/>
    <dgm:cxn modelId="{4FB17735-2723-44F0-AF5C-0A04DDA64E22}" type="presOf" srcId="{5F0DE5C0-4F5C-4157-885D-8C5F594129E5}" destId="{CCB33A9C-C334-4D29-BED2-548FD63DAE1B}" srcOrd="1" destOrd="0" presId="urn:microsoft.com/office/officeart/2005/8/layout/list1"/>
    <dgm:cxn modelId="{2AB75739-7C7D-4E07-B8A7-37CA03AA2E85}" type="presOf" srcId="{BEC301C2-3D4A-4E0D-8C41-10DE37E39702}" destId="{1EC1ACCE-F139-4F03-A548-1E9371B171EF}" srcOrd="1" destOrd="0" presId="urn:microsoft.com/office/officeart/2005/8/layout/list1"/>
    <dgm:cxn modelId="{FEE3A560-5EB9-4D21-A1ED-432BA06EDD3F}" srcId="{BEC301C2-3D4A-4E0D-8C41-10DE37E39702}" destId="{43AC67CA-76FB-4A2F-ACBB-FE48B9F48342}" srcOrd="1" destOrd="0" parTransId="{BD10C1BF-7770-4ADA-98B9-4940B38D654F}" sibTransId="{A6A8A37D-5313-47AF-AA04-2B99DAB11B1E}"/>
    <dgm:cxn modelId="{F7DB4B71-C992-4D88-B6B6-B29E0B4213F3}" srcId="{BEC301C2-3D4A-4E0D-8C41-10DE37E39702}" destId="{D48AFBEB-5005-4776-82EA-3DFF8B4A4D51}" srcOrd="0" destOrd="0" parTransId="{C864D610-ADE7-4904-AA2A-3DDDFAA49137}" sibTransId="{F4D05DB4-CF59-4F0C-AAB4-8B7F35029C4C}"/>
    <dgm:cxn modelId="{D2F6D07E-E7BE-40DA-AEB7-7F1FE57DD3C4}" type="presOf" srcId="{BEC301C2-3D4A-4E0D-8C41-10DE37E39702}" destId="{BEA32353-A0BF-463B-AE11-325C0E1DD560}" srcOrd="0" destOrd="0" presId="urn:microsoft.com/office/officeart/2005/8/layout/list1"/>
    <dgm:cxn modelId="{B0EC0680-E8F0-4161-9A41-2FDEACFC3C93}" type="presOf" srcId="{F4B10120-2562-4F2B-9F98-FE08AA813A69}" destId="{C11D61D4-A3EF-4B85-829B-998BD4FA6AD8}" srcOrd="0" destOrd="0" presId="urn:microsoft.com/office/officeart/2005/8/layout/list1"/>
    <dgm:cxn modelId="{8346F5A9-0D9D-42DF-AC26-5A7D9F908882}" srcId="{5F0DE5C0-4F5C-4157-885D-8C5F594129E5}" destId="{C26793A2-76F6-496E-AEBF-3E22046DBD50}" srcOrd="1" destOrd="0" parTransId="{52C5F1B1-FF15-4531-9932-2E26A922D880}" sibTransId="{68357615-BB03-42DC-B494-9DB6F5EBBAB1}"/>
    <dgm:cxn modelId="{08C421DD-3B18-4B11-924E-1D1E6BBE795B}" type="presOf" srcId="{43AC67CA-76FB-4A2F-ACBB-FE48B9F48342}" destId="{4E65B253-5305-4780-BCF6-132664BE5DA3}" srcOrd="0" destOrd="1" presId="urn:microsoft.com/office/officeart/2005/8/layout/list1"/>
    <dgm:cxn modelId="{FF01CEFC-AE51-478C-AC97-17E557DABD02}" srcId="{5F0DE5C0-4F5C-4157-885D-8C5F594129E5}" destId="{F4B10120-2562-4F2B-9F98-FE08AA813A69}" srcOrd="0" destOrd="0" parTransId="{57133AB6-103F-446F-88C2-5B5870D65D70}" sibTransId="{2BF6C7AA-A983-46C1-9F9E-328BE211BE7D}"/>
    <dgm:cxn modelId="{657CD104-8366-4E9F-AE6C-9512A6692DB4}" type="presParOf" srcId="{33CE487A-A63D-4D1A-840C-B5F4C8F3F922}" destId="{F686248D-FB95-43BB-B1E9-318222D4B457}" srcOrd="0" destOrd="0" presId="urn:microsoft.com/office/officeart/2005/8/layout/list1"/>
    <dgm:cxn modelId="{DD6BA937-3391-434D-BA2C-DDC6E3F5F43A}" type="presParOf" srcId="{F686248D-FB95-43BB-B1E9-318222D4B457}" destId="{BEA32353-A0BF-463B-AE11-325C0E1DD560}" srcOrd="0" destOrd="0" presId="urn:microsoft.com/office/officeart/2005/8/layout/list1"/>
    <dgm:cxn modelId="{1C9E7731-E6D6-4CEF-B3E0-17BF63278FB0}" type="presParOf" srcId="{F686248D-FB95-43BB-B1E9-318222D4B457}" destId="{1EC1ACCE-F139-4F03-A548-1E9371B171EF}" srcOrd="1" destOrd="0" presId="urn:microsoft.com/office/officeart/2005/8/layout/list1"/>
    <dgm:cxn modelId="{17C9A31C-DF44-49A2-AA5F-F5CB3A129528}" type="presParOf" srcId="{33CE487A-A63D-4D1A-840C-B5F4C8F3F922}" destId="{7A1D29B0-355D-416E-B5E5-4D2FC4B2AB60}" srcOrd="1" destOrd="0" presId="urn:microsoft.com/office/officeart/2005/8/layout/list1"/>
    <dgm:cxn modelId="{8E9B077D-C97B-43C9-9E53-B26C5D78A5C1}" type="presParOf" srcId="{33CE487A-A63D-4D1A-840C-B5F4C8F3F922}" destId="{4E65B253-5305-4780-BCF6-132664BE5DA3}" srcOrd="2" destOrd="0" presId="urn:microsoft.com/office/officeart/2005/8/layout/list1"/>
    <dgm:cxn modelId="{4FF5C59B-93CB-4503-A7F9-8B2C4E1AFCC9}" type="presParOf" srcId="{33CE487A-A63D-4D1A-840C-B5F4C8F3F922}" destId="{ADB1D169-7E08-4FC5-9C4B-386808239316}" srcOrd="3" destOrd="0" presId="urn:microsoft.com/office/officeart/2005/8/layout/list1"/>
    <dgm:cxn modelId="{084FA533-B999-4A7C-B639-372B3F749DDC}" type="presParOf" srcId="{33CE487A-A63D-4D1A-840C-B5F4C8F3F922}" destId="{7E5170B2-415F-4E90-8CBC-BFD6A5BD8B7A}" srcOrd="4" destOrd="0" presId="urn:microsoft.com/office/officeart/2005/8/layout/list1"/>
    <dgm:cxn modelId="{6F0DD26E-C868-4476-BD62-B5C9C62595E5}" type="presParOf" srcId="{7E5170B2-415F-4E90-8CBC-BFD6A5BD8B7A}" destId="{50156827-64EB-4AF9-82A7-E2ECFDB348AC}" srcOrd="0" destOrd="0" presId="urn:microsoft.com/office/officeart/2005/8/layout/list1"/>
    <dgm:cxn modelId="{86F0B05E-1177-4BDD-AE56-E3C90B50D5AC}" type="presParOf" srcId="{7E5170B2-415F-4E90-8CBC-BFD6A5BD8B7A}" destId="{CCB33A9C-C334-4D29-BED2-548FD63DAE1B}" srcOrd="1" destOrd="0" presId="urn:microsoft.com/office/officeart/2005/8/layout/list1"/>
    <dgm:cxn modelId="{EEBB3E3B-0573-43C0-8FBF-ECD1CE249CC4}" type="presParOf" srcId="{33CE487A-A63D-4D1A-840C-B5F4C8F3F922}" destId="{F7BD29BF-488F-4473-88CE-FD3DE6393E33}" srcOrd="5" destOrd="0" presId="urn:microsoft.com/office/officeart/2005/8/layout/list1"/>
    <dgm:cxn modelId="{627D9170-B9C4-4A4C-80E4-23F76DC0D18F}" type="presParOf" srcId="{33CE487A-A63D-4D1A-840C-B5F4C8F3F922}" destId="{C11D61D4-A3EF-4B85-829B-998BD4FA6A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C7FBB-511D-4EB3-BAC2-00F38B5B441F}">
      <dsp:nvSpPr>
        <dsp:cNvPr id="0" name=""/>
        <dsp:cNvSpPr/>
      </dsp:nvSpPr>
      <dsp:spPr>
        <a:xfrm>
          <a:off x="0" y="2544098"/>
          <a:ext cx="8271782" cy="1669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CA" sz="2500" b="0" i="0" kern="1200" dirty="0"/>
            <a:t>2021 OSDUHS: more than 50% of students grade 7-12 noticed advertising for cannabis in the last month and more than a quarter of students interviewed had tried vaping</a:t>
          </a:r>
          <a:endParaRPr lang="en-US" sz="2500" kern="1200" dirty="0"/>
        </a:p>
      </dsp:txBody>
      <dsp:txXfrm>
        <a:off x="0" y="2544098"/>
        <a:ext cx="8271782" cy="1669204"/>
      </dsp:txXfrm>
    </dsp:sp>
    <dsp:sp modelId="{40B808C1-B2C2-4B8B-8EC7-D2976175D9A9}">
      <dsp:nvSpPr>
        <dsp:cNvPr id="0" name=""/>
        <dsp:cNvSpPr/>
      </dsp:nvSpPr>
      <dsp:spPr>
        <a:xfrm rot="10800000">
          <a:off x="0" y="1900"/>
          <a:ext cx="8271782" cy="256723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CA" sz="2500" b="0" i="0" kern="1200" dirty="0"/>
            <a:t>Expanded access to substances:</a:t>
          </a:r>
          <a:r>
            <a:rPr lang="en-US" sz="2500" b="0" i="0" kern="1200" dirty="0"/>
            <a:t>​</a:t>
          </a:r>
          <a:endParaRPr lang="en-US" sz="2500" kern="1200" dirty="0"/>
        </a:p>
      </dsp:txBody>
      <dsp:txXfrm rot="-10800000">
        <a:off x="0" y="1900"/>
        <a:ext cx="8271782" cy="901099"/>
      </dsp:txXfrm>
    </dsp:sp>
    <dsp:sp modelId="{1B815DAF-12DD-42C0-AE28-D6978E4A935E}">
      <dsp:nvSpPr>
        <dsp:cNvPr id="0" name=""/>
        <dsp:cNvSpPr/>
      </dsp:nvSpPr>
      <dsp:spPr>
        <a:xfrm>
          <a:off x="4038"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CA" sz="1100" b="0" i="0" kern="1200" dirty="0"/>
            <a:t>Since legalization of cannabis, the number of retail locations has exploded in the Thames Valley region with over 90 locations in place/in progress</a:t>
          </a:r>
          <a:r>
            <a:rPr lang="en-US" sz="1100" b="0" i="0" kern="1200" dirty="0"/>
            <a:t>​</a:t>
          </a:r>
          <a:endParaRPr lang="en-US" sz="1100" kern="1200" dirty="0"/>
        </a:p>
      </dsp:txBody>
      <dsp:txXfrm>
        <a:off x="4038" y="903000"/>
        <a:ext cx="2754568" cy="767603"/>
      </dsp:txXfrm>
    </dsp:sp>
    <dsp:sp modelId="{BEE9AD6C-7924-4F89-B286-DA3D2770F083}">
      <dsp:nvSpPr>
        <dsp:cNvPr id="0" name=""/>
        <dsp:cNvSpPr/>
      </dsp:nvSpPr>
      <dsp:spPr>
        <a:xfrm>
          <a:off x="2758606"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CA" sz="1100" b="0" i="0" kern="1200" dirty="0"/>
            <a:t>Access to alcohol has expanded to more retail locations</a:t>
          </a:r>
          <a:r>
            <a:rPr lang="en-US" sz="1100" b="0" i="0" kern="1200" dirty="0"/>
            <a:t>​</a:t>
          </a:r>
          <a:endParaRPr lang="en-US" sz="1100" kern="1200" dirty="0"/>
        </a:p>
      </dsp:txBody>
      <dsp:txXfrm>
        <a:off x="2758606" y="903000"/>
        <a:ext cx="2754568" cy="767603"/>
      </dsp:txXfrm>
    </dsp:sp>
    <dsp:sp modelId="{D17B7322-2A88-48AD-A9A6-A8A15E5DC987}">
      <dsp:nvSpPr>
        <dsp:cNvPr id="0" name=""/>
        <dsp:cNvSpPr/>
      </dsp:nvSpPr>
      <dsp:spPr>
        <a:xfrm>
          <a:off x="5513175"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CA" sz="1100" b="0" i="0" kern="1200" dirty="0"/>
            <a:t>Vaping supplies are visible and accessible: convenience stores, speciality stores and online retailers (poor enforcement of age requirements)</a:t>
          </a:r>
          <a:r>
            <a:rPr lang="en-US" sz="1100" b="0" i="0" kern="1200" dirty="0"/>
            <a:t>​</a:t>
          </a:r>
          <a:endParaRPr lang="en-US" sz="1100" kern="1200" dirty="0"/>
        </a:p>
      </dsp:txBody>
      <dsp:txXfrm>
        <a:off x="5513175" y="903000"/>
        <a:ext cx="2754568" cy="767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9DA5-1B84-4C74-9A1D-006F39C77538}">
      <dsp:nvSpPr>
        <dsp:cNvPr id="0" name=""/>
        <dsp:cNvSpPr/>
      </dsp:nvSpPr>
      <dsp:spPr>
        <a:xfrm>
          <a:off x="0" y="1749"/>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34DCF-319E-4F88-8FF4-369024FA44C8}">
      <dsp:nvSpPr>
        <dsp:cNvPr id="0" name=""/>
        <dsp:cNvSpPr/>
      </dsp:nvSpPr>
      <dsp:spPr>
        <a:xfrm>
          <a:off x="268219" y="201251"/>
          <a:ext cx="487671" cy="487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148285-9C85-4A25-AE29-7504DA5D3D48}">
      <dsp:nvSpPr>
        <dsp:cNvPr id="0" name=""/>
        <dsp:cNvSpPr/>
      </dsp:nvSpPr>
      <dsp:spPr>
        <a:xfrm>
          <a:off x="1024109" y="1749"/>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en-US" sz="2200" b="0" i="0" kern="1200" dirty="0"/>
            <a:t>Just Say "NO" </a:t>
          </a:r>
          <a:endParaRPr lang="en-US" sz="2200" kern="1200" dirty="0"/>
        </a:p>
      </dsp:txBody>
      <dsp:txXfrm>
        <a:off x="1024109" y="1749"/>
        <a:ext cx="7247672" cy="886674"/>
      </dsp:txXfrm>
    </dsp:sp>
    <dsp:sp modelId="{EB2ECBDB-0944-4081-8C2D-0A9A991ABCAC}">
      <dsp:nvSpPr>
        <dsp:cNvPr id="0" name=""/>
        <dsp:cNvSpPr/>
      </dsp:nvSpPr>
      <dsp:spPr>
        <a:xfrm>
          <a:off x="0" y="1110092"/>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C0368-5BAD-48E9-80DE-84D5BE0D60E0}">
      <dsp:nvSpPr>
        <dsp:cNvPr id="0" name=""/>
        <dsp:cNvSpPr/>
      </dsp:nvSpPr>
      <dsp:spPr>
        <a:xfrm>
          <a:off x="268219" y="1309594"/>
          <a:ext cx="487671" cy="487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BB59A-0B32-43D0-8BED-B56A3150B464}">
      <dsp:nvSpPr>
        <dsp:cNvPr id="0" name=""/>
        <dsp:cNvSpPr/>
      </dsp:nvSpPr>
      <dsp:spPr>
        <a:xfrm>
          <a:off x="1024109" y="1110092"/>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en-US" sz="2200" b="0" kern="1200" dirty="0"/>
            <a:t>M</a:t>
          </a:r>
          <a:r>
            <a:rPr lang="en-US" sz="2200" b="0" i="0" kern="1200" dirty="0"/>
            <a:t>essaging regarding evils of substance use​</a:t>
          </a:r>
          <a:endParaRPr lang="en-US" sz="2200" kern="1200" dirty="0"/>
        </a:p>
      </dsp:txBody>
      <dsp:txXfrm>
        <a:off x="1024109" y="1110092"/>
        <a:ext cx="7247672" cy="886674"/>
      </dsp:txXfrm>
    </dsp:sp>
    <dsp:sp modelId="{B7EA8B09-E4EB-40C0-8AE3-7FA763C92DF6}">
      <dsp:nvSpPr>
        <dsp:cNvPr id="0" name=""/>
        <dsp:cNvSpPr/>
      </dsp:nvSpPr>
      <dsp:spPr>
        <a:xfrm>
          <a:off x="0" y="2218436"/>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107EE-9D27-440C-BE7B-650CF9093EE7}">
      <dsp:nvSpPr>
        <dsp:cNvPr id="0" name=""/>
        <dsp:cNvSpPr/>
      </dsp:nvSpPr>
      <dsp:spPr>
        <a:xfrm>
          <a:off x="268219" y="2417938"/>
          <a:ext cx="487671" cy="487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CB174-64B3-4B55-8B21-E28EEE773C2A}">
      <dsp:nvSpPr>
        <dsp:cNvPr id="0" name=""/>
        <dsp:cNvSpPr/>
      </dsp:nvSpPr>
      <dsp:spPr>
        <a:xfrm>
          <a:off x="1024109" y="2218436"/>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en-US" sz="2200" b="0" kern="1200" dirty="0"/>
            <a:t>N</a:t>
          </a:r>
          <a:r>
            <a:rPr lang="en-US" sz="2200" b="0" i="0" kern="1200" dirty="0"/>
            <a:t>aming substances and their effects​</a:t>
          </a:r>
          <a:endParaRPr lang="en-US" sz="2200" kern="1200" dirty="0"/>
        </a:p>
      </dsp:txBody>
      <dsp:txXfrm>
        <a:off x="1024109" y="2218436"/>
        <a:ext cx="7247672" cy="886674"/>
      </dsp:txXfrm>
    </dsp:sp>
    <dsp:sp modelId="{3E42621A-3ADD-4E63-89F5-BEBC73A6B2FE}">
      <dsp:nvSpPr>
        <dsp:cNvPr id="0" name=""/>
        <dsp:cNvSpPr/>
      </dsp:nvSpPr>
      <dsp:spPr>
        <a:xfrm>
          <a:off x="0" y="3326779"/>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3BC19-04C2-4A97-9B90-54FB03B44864}">
      <dsp:nvSpPr>
        <dsp:cNvPr id="0" name=""/>
        <dsp:cNvSpPr/>
      </dsp:nvSpPr>
      <dsp:spPr>
        <a:xfrm>
          <a:off x="268219" y="3526281"/>
          <a:ext cx="487671" cy="487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961D6-5839-4296-9DBC-C6CEE50D7553}">
      <dsp:nvSpPr>
        <dsp:cNvPr id="0" name=""/>
        <dsp:cNvSpPr/>
      </dsp:nvSpPr>
      <dsp:spPr>
        <a:xfrm>
          <a:off x="1024109" y="3326779"/>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en-US" sz="2200" b="0" kern="1200" dirty="0"/>
            <a:t>F</a:t>
          </a:r>
          <a:r>
            <a:rPr lang="en-US" sz="2200" b="0" i="0" kern="1200" dirty="0"/>
            <a:t>ocus on risks and negative consequences of substances</a:t>
          </a:r>
          <a:endParaRPr lang="en-US" sz="2200" kern="1200" dirty="0"/>
        </a:p>
      </dsp:txBody>
      <dsp:txXfrm>
        <a:off x="1024109" y="3326779"/>
        <a:ext cx="7247672" cy="886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AC1B1-EC15-4AA2-958E-8F094EAD47C7}">
      <dsp:nvSpPr>
        <dsp:cNvPr id="0" name=""/>
        <dsp:cNvSpPr/>
      </dsp:nvSpPr>
      <dsp:spPr>
        <a:xfrm>
          <a:off x="963" y="806299"/>
          <a:ext cx="3381319" cy="21471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4FB21-D9A9-4B89-8B48-F58213D98F59}">
      <dsp:nvSpPr>
        <dsp:cNvPr id="0" name=""/>
        <dsp:cNvSpPr/>
      </dsp:nvSpPr>
      <dsp:spPr>
        <a:xfrm>
          <a:off x="376665" y="1163216"/>
          <a:ext cx="3381319" cy="214713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dirty="0"/>
            <a:t>Risk Factors</a:t>
          </a:r>
          <a:r>
            <a:rPr lang="en-US" sz="2200" b="0" i="0" kern="1200" dirty="0"/>
            <a:t> are the factors/conditions that make someone more susceptible to substance use and negative outcomes​</a:t>
          </a:r>
          <a:endParaRPr lang="en-US" sz="2200" kern="1200" dirty="0"/>
        </a:p>
      </dsp:txBody>
      <dsp:txXfrm>
        <a:off x="439552" y="1226103"/>
        <a:ext cx="3255545" cy="2021363"/>
      </dsp:txXfrm>
    </dsp:sp>
    <dsp:sp modelId="{0FF43F89-29FC-4170-B11F-18DC54F9328C}">
      <dsp:nvSpPr>
        <dsp:cNvPr id="0" name=""/>
        <dsp:cNvSpPr/>
      </dsp:nvSpPr>
      <dsp:spPr>
        <a:xfrm>
          <a:off x="4133687" y="806299"/>
          <a:ext cx="3381319" cy="21471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83236-65D9-4324-A5BE-F774D2DDB5CF}">
      <dsp:nvSpPr>
        <dsp:cNvPr id="0" name=""/>
        <dsp:cNvSpPr/>
      </dsp:nvSpPr>
      <dsp:spPr>
        <a:xfrm>
          <a:off x="4509389" y="1163216"/>
          <a:ext cx="3381319" cy="214713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dirty="0"/>
            <a:t>Protective Factors </a:t>
          </a:r>
          <a:r>
            <a:rPr lang="en-US" sz="2200" b="0" i="0" kern="1200" dirty="0"/>
            <a:t>are the conditions or attributes that help mitigate risks and reduce the susceptibility to substance use​</a:t>
          </a:r>
          <a:endParaRPr lang="en-US" sz="2200" kern="1200" dirty="0"/>
        </a:p>
      </dsp:txBody>
      <dsp:txXfrm>
        <a:off x="4572276" y="1226103"/>
        <a:ext cx="3255545" cy="202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F35E-6FED-4D6D-8132-A5C345A0F88D}">
      <dsp:nvSpPr>
        <dsp:cNvPr id="0" name=""/>
        <dsp:cNvSpPr/>
      </dsp:nvSpPr>
      <dsp:spPr>
        <a:xfrm>
          <a:off x="734686" y="209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a:t>Parent Child Relationship​</a:t>
          </a:r>
          <a:endParaRPr lang="en-US" sz="3600" kern="1200"/>
        </a:p>
      </dsp:txBody>
      <dsp:txXfrm>
        <a:off x="734686" y="2094"/>
        <a:ext cx="3239242" cy="1943545"/>
      </dsp:txXfrm>
    </dsp:sp>
    <dsp:sp modelId="{535FF3DD-7272-41A5-82D9-3C99BAA44A9E}">
      <dsp:nvSpPr>
        <dsp:cNvPr id="0" name=""/>
        <dsp:cNvSpPr/>
      </dsp:nvSpPr>
      <dsp:spPr>
        <a:xfrm>
          <a:off x="4297853" y="209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a:t>School Connectedness ​</a:t>
          </a:r>
          <a:endParaRPr lang="en-US" sz="3600" kern="1200"/>
        </a:p>
      </dsp:txBody>
      <dsp:txXfrm>
        <a:off x="4297853" y="2094"/>
        <a:ext cx="3239242" cy="1943545"/>
      </dsp:txXfrm>
    </dsp:sp>
    <dsp:sp modelId="{AA3132C0-691D-4D67-A654-501158654B26}">
      <dsp:nvSpPr>
        <dsp:cNvPr id="0" name=""/>
        <dsp:cNvSpPr/>
      </dsp:nvSpPr>
      <dsp:spPr>
        <a:xfrm>
          <a:off x="734686" y="226956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Harm Reduction​</a:t>
          </a:r>
          <a:endParaRPr lang="en-US" sz="3600" kern="1200" dirty="0"/>
        </a:p>
      </dsp:txBody>
      <dsp:txXfrm>
        <a:off x="734686" y="2269564"/>
        <a:ext cx="3239242" cy="1943545"/>
      </dsp:txXfrm>
    </dsp:sp>
    <dsp:sp modelId="{D2795450-D30C-4FD0-89A5-94FD41A7EC63}">
      <dsp:nvSpPr>
        <dsp:cNvPr id="0" name=""/>
        <dsp:cNvSpPr/>
      </dsp:nvSpPr>
      <dsp:spPr>
        <a:xfrm>
          <a:off x="4297853" y="226956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a:t>Comprehensive School Health​</a:t>
          </a:r>
          <a:endParaRPr lang="en-US" sz="3600" kern="1200"/>
        </a:p>
      </dsp:txBody>
      <dsp:txXfrm>
        <a:off x="4297853" y="2269564"/>
        <a:ext cx="3239242" cy="1943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5B253-5305-4780-BCF6-132664BE5DA3}">
      <dsp:nvSpPr>
        <dsp:cNvPr id="0" name=""/>
        <dsp:cNvSpPr/>
      </dsp:nvSpPr>
      <dsp:spPr>
        <a:xfrm>
          <a:off x="0" y="410427"/>
          <a:ext cx="8271782" cy="1645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982" tIns="395732" rIns="641982" bIns="135128" numCol="1" spcCol="1270" anchor="t" anchorCtr="0">
          <a:noAutofit/>
        </a:bodyPr>
        <a:lstStyle/>
        <a:p>
          <a:pPr marL="171450" lvl="1" indent="-171450" algn="l" defTabSz="844550">
            <a:lnSpc>
              <a:spcPct val="90000"/>
            </a:lnSpc>
            <a:spcBef>
              <a:spcPct val="0"/>
            </a:spcBef>
            <a:spcAft>
              <a:spcPct val="15000"/>
            </a:spcAft>
            <a:buChar char="•"/>
          </a:pPr>
          <a:r>
            <a:rPr lang="en-CA" sz="1900" b="0" i="0" kern="1200"/>
            <a:t>Involve parents with homework assignments to open communication between parents and students</a:t>
          </a:r>
          <a:r>
            <a:rPr lang="en-US" sz="1900" b="0" i="0" kern="1200"/>
            <a:t>​</a:t>
          </a:r>
          <a:endParaRPr lang="en-US" sz="1900" kern="1200"/>
        </a:p>
        <a:p>
          <a:pPr marL="171450" lvl="1" indent="-171450" algn="l" defTabSz="844550">
            <a:lnSpc>
              <a:spcPct val="90000"/>
            </a:lnSpc>
            <a:spcBef>
              <a:spcPct val="0"/>
            </a:spcBef>
            <a:spcAft>
              <a:spcPct val="15000"/>
            </a:spcAft>
            <a:buChar char="•"/>
          </a:pPr>
          <a:r>
            <a:rPr lang="en-CA" sz="1900" b="0" i="0" kern="1200"/>
            <a:t>Classroom-based prevention efforts are complimented with strategies involving family, community and policy</a:t>
          </a:r>
          <a:r>
            <a:rPr lang="en-US" sz="1900" b="0" i="0" kern="1200"/>
            <a:t>​</a:t>
          </a:r>
          <a:endParaRPr lang="en-US" sz="1900" kern="1200"/>
        </a:p>
      </dsp:txBody>
      <dsp:txXfrm>
        <a:off x="0" y="410427"/>
        <a:ext cx="8271782" cy="1645875"/>
      </dsp:txXfrm>
    </dsp:sp>
    <dsp:sp modelId="{1EC1ACCE-F139-4F03-A548-1E9371B171EF}">
      <dsp:nvSpPr>
        <dsp:cNvPr id="0" name=""/>
        <dsp:cNvSpPr/>
      </dsp:nvSpPr>
      <dsp:spPr>
        <a:xfrm>
          <a:off x="413589" y="129987"/>
          <a:ext cx="579024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858" tIns="0" rIns="218858" bIns="0" numCol="1" spcCol="1270" anchor="ctr" anchorCtr="0">
          <a:noAutofit/>
        </a:bodyPr>
        <a:lstStyle/>
        <a:p>
          <a:pPr marL="0" lvl="0" indent="0" algn="l" defTabSz="844550">
            <a:lnSpc>
              <a:spcPct val="90000"/>
            </a:lnSpc>
            <a:spcBef>
              <a:spcPct val="0"/>
            </a:spcBef>
            <a:spcAft>
              <a:spcPct val="35000"/>
            </a:spcAft>
            <a:buNone/>
          </a:pPr>
          <a:r>
            <a:rPr lang="en-CA" sz="1900" b="0" i="0" kern="1200"/>
            <a:t>Building positive parent/guardian child relationships:</a:t>
          </a:r>
          <a:r>
            <a:rPr lang="en-US" sz="1900" b="0" i="0" kern="1200"/>
            <a:t>​</a:t>
          </a:r>
          <a:endParaRPr lang="en-US" sz="1900" kern="1200"/>
        </a:p>
      </dsp:txBody>
      <dsp:txXfrm>
        <a:off x="440969" y="157367"/>
        <a:ext cx="5735487" cy="506120"/>
      </dsp:txXfrm>
    </dsp:sp>
    <dsp:sp modelId="{C11D61D4-A3EF-4B85-829B-998BD4FA6AD8}">
      <dsp:nvSpPr>
        <dsp:cNvPr id="0" name=""/>
        <dsp:cNvSpPr/>
      </dsp:nvSpPr>
      <dsp:spPr>
        <a:xfrm>
          <a:off x="0" y="2439342"/>
          <a:ext cx="8271782" cy="1645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982" tIns="395732" rIns="641982" bIns="135128" numCol="1" spcCol="1270" anchor="t" anchorCtr="0">
          <a:noAutofit/>
        </a:bodyPr>
        <a:lstStyle/>
        <a:p>
          <a:pPr marL="171450" lvl="1" indent="-171450" algn="l" defTabSz="844550">
            <a:lnSpc>
              <a:spcPct val="90000"/>
            </a:lnSpc>
            <a:spcBef>
              <a:spcPct val="0"/>
            </a:spcBef>
            <a:spcAft>
              <a:spcPct val="15000"/>
            </a:spcAft>
            <a:buChar char="•"/>
          </a:pPr>
          <a:r>
            <a:rPr lang="en-CA" sz="1900" b="0" i="0" kern="1200"/>
            <a:t>Protective effects of School engagement, connectedness to school and teachers (also positive impacts for student mental health)</a:t>
          </a:r>
          <a:r>
            <a:rPr lang="en-US" sz="1900" b="0" i="0" kern="1200"/>
            <a:t>​</a:t>
          </a:r>
          <a:endParaRPr lang="en-US" sz="1900" kern="1200"/>
        </a:p>
        <a:p>
          <a:pPr marL="171450" lvl="1" indent="-171450" algn="l" defTabSz="844550">
            <a:lnSpc>
              <a:spcPct val="90000"/>
            </a:lnSpc>
            <a:spcBef>
              <a:spcPct val="0"/>
            </a:spcBef>
            <a:spcAft>
              <a:spcPct val="15000"/>
            </a:spcAft>
            <a:buChar char="•"/>
          </a:pPr>
          <a:r>
            <a:rPr lang="en-CA" sz="1900" b="0" i="0" kern="1200"/>
            <a:t>The social environment has impacts for social influence and normative education</a:t>
          </a:r>
          <a:r>
            <a:rPr lang="en-US" sz="1900" b="0" i="0" kern="1200"/>
            <a:t>​</a:t>
          </a:r>
          <a:endParaRPr lang="en-US" sz="1900" kern="1200"/>
        </a:p>
      </dsp:txBody>
      <dsp:txXfrm>
        <a:off x="0" y="2439342"/>
        <a:ext cx="8271782" cy="1645875"/>
      </dsp:txXfrm>
    </dsp:sp>
    <dsp:sp modelId="{CCB33A9C-C334-4D29-BED2-548FD63DAE1B}">
      <dsp:nvSpPr>
        <dsp:cNvPr id="0" name=""/>
        <dsp:cNvSpPr/>
      </dsp:nvSpPr>
      <dsp:spPr>
        <a:xfrm>
          <a:off x="413589" y="2158902"/>
          <a:ext cx="579024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858" tIns="0" rIns="218858" bIns="0" numCol="1" spcCol="1270" anchor="ctr" anchorCtr="0">
          <a:noAutofit/>
        </a:bodyPr>
        <a:lstStyle/>
        <a:p>
          <a:pPr marL="0" lvl="0" indent="0" algn="l" defTabSz="844550">
            <a:lnSpc>
              <a:spcPct val="90000"/>
            </a:lnSpc>
            <a:spcBef>
              <a:spcPct val="0"/>
            </a:spcBef>
            <a:spcAft>
              <a:spcPct val="35000"/>
            </a:spcAft>
            <a:buNone/>
          </a:pPr>
          <a:r>
            <a:rPr lang="en-CA" sz="1900" b="0" i="0" kern="1200"/>
            <a:t>School Connectedness*:</a:t>
          </a:r>
          <a:r>
            <a:rPr lang="en-US" sz="1900" b="0" i="0" kern="1200"/>
            <a:t>​</a:t>
          </a:r>
          <a:endParaRPr lang="en-US" sz="1900" kern="1200"/>
        </a:p>
      </dsp:txBody>
      <dsp:txXfrm>
        <a:off x="440969" y="2186282"/>
        <a:ext cx="573548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61524-E300-463E-B734-B212B9C9880C}" type="datetimeFigureOut">
              <a:rPr lang="en-US" smtClean="0"/>
              <a:t>5/30/2023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D9DE5-9CBA-4901-BE14-95E14C5C1B3E}" type="slidenum">
              <a:rPr lang="en-US" smtClean="0"/>
              <a:t>‹#›</a:t>
            </a:fld>
            <a:endParaRPr lang="en-US"/>
          </a:p>
        </p:txBody>
      </p:sp>
    </p:spTree>
    <p:extLst>
      <p:ext uri="{BB962C8B-B14F-4D97-AF65-F5344CB8AC3E}">
        <p14:creationId xmlns:p14="http://schemas.microsoft.com/office/powerpoint/2010/main" val="182124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csh-cces.ca/images/What_is_Comprehensive_School_Health_October_14_2015_-_2-pager.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edu.gov.on.ca/eng/healthyschools/resourcef4h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vic.ca/research/centres/cisur/assets/docs/iminds/iminds-facilitating-dialog.pdf" TargetMode="External"/><Relationship Id="rId7" Type="http://schemas.openxmlformats.org/officeDocument/2006/relationships/hyperlink" Target="https://ccsa.ca/understanding-substance-use-educators-guide?_cldee=RqDX9dvV70GWIsi07wOOBtaTp-fQiiDFM6V7-K9pF-GIn76V2ellQXaxdqhHbMCi&amp;recipientid=contact-3907ede4f1d1e6118105480fcfeaa931-acc2dde29ea94dc1a413a086af927a0e&amp;esid=70cc09b1-673e-ed11-bba3-0022486dc98c"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youtube.com/watch?v=1pxvHmB4ki4" TargetMode="External"/><Relationship Id="rId5" Type="http://schemas.openxmlformats.org/officeDocument/2006/relationships/hyperlink" Target="https://www.canada.ca/en/public-health/services/publications/healthy-living/blueprint-for-action-preventing-substance-related-harms-youth-comprehensive-school-health/guide.html#s3-1" TargetMode="External"/><Relationship Id="rId4" Type="http://schemas.openxmlformats.org/officeDocument/2006/relationships/hyperlink" Target="https://www.uvic.ca/research/centres/cisur/assets/docs/iminds/hs-pp-drug-curriculum.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gco.maps.arcgis.com/apps/webappviewer/index.html?id=bef894bc0876448fba26333f1de8d37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amh.ca/-/media/files/pdf---osduhs/2021-osduhs-report-pdf.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retohelp.bc.ca/workbook/substance-use-and-young-peopl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ublicsafety.gc.ca/cnt/rsrcs/pblctns/sclbsd-drgbs/index-en.a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ublicsafety.gc.ca/cnt/rsrcs/pblctns/sclbsd-drgbs/index-en.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blueprint-for-action-preventing-substance-related-harms-youth-comprehensive-school-health/guide.html#s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tario.cmha.ca/harm-reduc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harmreduction.org/about-us/principles-of-harm-reduc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csa.ca/harm-reduction-whats-nam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harmreduction.org/about-us/principles-of-harm-reduction/" TargetMode="External"/><Relationship Id="rId4" Type="http://schemas.openxmlformats.org/officeDocument/2006/relationships/hyperlink" Target="https://ontario.cmha.ca/harm-redu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https://pixabay.com/photos/weed-ganga-marijuana-cannabis-nug-2105966/</a:t>
            </a:r>
          </a:p>
          <a:p>
            <a:r>
              <a:rPr lang="en-US" dirty="0"/>
              <a:t>https://pixabay.com/photos/amber-glass-dropper-bottles-4131118/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https://pixabay.com/photos/vape-cigarette-electronic-smoke-5560995/</a:t>
            </a: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1</a:t>
            </a:fld>
            <a:endParaRPr lang="en-US" dirty="0"/>
          </a:p>
        </p:txBody>
      </p:sp>
    </p:spTree>
    <p:extLst>
      <p:ext uri="{BB962C8B-B14F-4D97-AF65-F5344CB8AC3E}">
        <p14:creationId xmlns:p14="http://schemas.microsoft.com/office/powerpoint/2010/main" val="196108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1" i="0" u="none" strike="noStrike">
                <a:solidFill>
                  <a:srgbClr val="000000"/>
                </a:solidFill>
                <a:effectLst/>
                <a:latin typeface="Calibri" panose="020F0502020204030204" pitchFamily="34" charset="0"/>
              </a:rPr>
              <a:t>Normative Social Influence Education</a:t>
            </a:r>
            <a:r>
              <a:rPr lang="en-CA" sz="1800" b="0" i="0" u="none" strike="noStrike">
                <a:solidFill>
                  <a:srgbClr val="000000"/>
                </a:solidFill>
                <a:effectLst/>
                <a:latin typeface="Calibri" panose="020F0502020204030204" pitchFamily="34" charset="0"/>
              </a:rPr>
              <a:t>: Behaviour is influenced by what people believe to be the 'norm' , conformity/compliance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e.g. Instead of saying 15% of youth are using ____, there is a shift to 85% of youth are not using ____</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People sometimes change their behaviour, thoughts or values to fit in or be accepted</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1" i="0" u="none" strike="noStrike">
                <a:solidFill>
                  <a:srgbClr val="000000"/>
                </a:solidFill>
                <a:effectLst/>
                <a:latin typeface="Calibri" panose="020F0502020204030204" pitchFamily="34" charset="0"/>
              </a:rPr>
              <a:t>Social Competence</a:t>
            </a:r>
            <a:r>
              <a:rPr lang="en-CA" sz="1800" b="0" i="0" u="none" strike="noStrike">
                <a:solidFill>
                  <a:srgbClr val="000000"/>
                </a:solidFill>
                <a:effectLst/>
                <a:latin typeface="Calibri" panose="020F0502020204030204" pitchFamily="34" charset="0"/>
              </a:rPr>
              <a:t> components: social skills, emotional self-regulation, interpersonal communication, cooperation, self-awareness, conflict resolution</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1" i="0" u="none" strike="noStrike">
                <a:solidFill>
                  <a:srgbClr val="000000"/>
                </a:solidFill>
                <a:effectLst/>
                <a:latin typeface="Calibri" panose="020F0502020204030204" pitchFamily="34" charset="0"/>
              </a:rPr>
              <a:t>Social Influences: </a:t>
            </a:r>
            <a:r>
              <a:rPr lang="en-CA" sz="1800" b="0" i="0" u="none" strike="noStrike">
                <a:solidFill>
                  <a:srgbClr val="000000"/>
                </a:solidFill>
                <a:effectLst/>
                <a:latin typeface="Calibri" panose="020F0502020204030204" pitchFamily="34" charset="0"/>
              </a:rPr>
              <a:t>Looks at the social influences of substance use initiation</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(intentional or unintentional) efforts to change beliefs, attitudes, behaviours;</a:t>
            </a:r>
            <a:r>
              <a:rPr lang="en-CA" sz="1800" b="1" i="0" u="none" strike="noStrike">
                <a:solidFill>
                  <a:srgbClr val="000000"/>
                </a:solidFill>
                <a:effectLst/>
                <a:latin typeface="Calibri" panose="020F0502020204030204" pitchFamily="34" charset="0"/>
              </a:rPr>
              <a:t> </a:t>
            </a:r>
            <a:r>
              <a:rPr lang="en-CA" sz="1800" b="0" i="0" u="none" strike="noStrike">
                <a:solidFill>
                  <a:srgbClr val="000000"/>
                </a:solidFill>
                <a:effectLst/>
                <a:latin typeface="Calibri" panose="020F0502020204030204" pitchFamily="34" charset="0"/>
              </a:rPr>
              <a:t>individuals make these changes to fit into their societal context/environment</a:t>
            </a:r>
            <a:endParaRPr lang="en-CA"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12</a:t>
            </a:fld>
            <a:endParaRPr lang="en-US"/>
          </a:p>
        </p:txBody>
      </p:sp>
    </p:spTree>
    <p:extLst>
      <p:ext uri="{BB962C8B-B14F-4D97-AF65-F5344CB8AC3E}">
        <p14:creationId xmlns:p14="http://schemas.microsoft.com/office/powerpoint/2010/main" val="74813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CA" b="1">
                <a:cs typeface="Calibri"/>
              </a:rPr>
              <a:t>Comprehensive School Health: </a:t>
            </a:r>
            <a:endParaRPr lang="en-CA">
              <a:cs typeface="Calibri"/>
            </a:endParaRPr>
          </a:p>
          <a:p>
            <a:pPr lvl="1">
              <a:lnSpc>
                <a:spcPct val="90000"/>
              </a:lnSpc>
              <a:spcBef>
                <a:spcPts val="500"/>
              </a:spcBef>
            </a:pPr>
            <a:r>
              <a:rPr lang="en-US"/>
              <a:t>An internationally recognized approach supporting improvements in students’ educational outcomes while addressing school health in a planned, integrated, and holistic way</a:t>
            </a:r>
            <a:r>
              <a:rPr lang="en-CA"/>
              <a:t> beyond the classroom by incorporating health and wellbeing into all aspects of school and learning</a:t>
            </a:r>
            <a:r>
              <a:rPr lang="en-US"/>
              <a:t>. This whole-school model builds capacity to incorporate well-being as an essential aspect of student achievement. Actions address inter-related components that comprise a comprehensive school health approach: • social and physical environment • curriculum, teaching and learning •School and classroom leadership • student engagement •social and physical environments (including healthy school policy) • partnerships and services. (</a:t>
            </a:r>
            <a:r>
              <a:rPr lang="en-US" u="sng">
                <a:hlinkClick r:id="rId3"/>
              </a:rPr>
              <a:t>JCHS</a:t>
            </a:r>
            <a:r>
              <a:rPr lang="en-US"/>
              <a:t>; </a:t>
            </a:r>
            <a:r>
              <a:rPr lang="en-US" u="sng">
                <a:hlinkClick r:id="rId4"/>
              </a:rPr>
              <a:t>Foundations for a Healthy School</a:t>
            </a:r>
            <a:r>
              <a:rPr lang="en-US"/>
              <a:t>)</a:t>
            </a:r>
            <a:endParaRPr lang="en-CA"/>
          </a:p>
        </p:txBody>
      </p:sp>
      <p:sp>
        <p:nvSpPr>
          <p:cNvPr id="4" name="Slide Number Placeholder 3"/>
          <p:cNvSpPr>
            <a:spLocks noGrp="1"/>
          </p:cNvSpPr>
          <p:nvPr>
            <p:ph type="sldNum" sz="quarter" idx="5"/>
          </p:nvPr>
        </p:nvSpPr>
        <p:spPr/>
        <p:txBody>
          <a:bodyPr/>
          <a:lstStyle/>
          <a:p>
            <a:fld id="{E8B6919E-C69B-461D-9029-FE1074992F9F}" type="slidenum">
              <a:t>13</a:t>
            </a:fld>
            <a:endParaRPr lang="en-US"/>
          </a:p>
        </p:txBody>
      </p:sp>
    </p:spTree>
    <p:extLst>
      <p:ext uri="{BB962C8B-B14F-4D97-AF65-F5344CB8AC3E}">
        <p14:creationId xmlns:p14="http://schemas.microsoft.com/office/powerpoint/2010/main" val="101787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If there are concerns regarding vaping on school property, connect with your school PHN</a:t>
            </a:r>
            <a:r>
              <a:rPr lang="en-US" sz="1800"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14</a:t>
            </a:fld>
            <a:endParaRPr lang="en-US"/>
          </a:p>
        </p:txBody>
      </p:sp>
    </p:spTree>
    <p:extLst>
      <p:ext uri="{BB962C8B-B14F-4D97-AF65-F5344CB8AC3E}">
        <p14:creationId xmlns:p14="http://schemas.microsoft.com/office/powerpoint/2010/main" val="20214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n-lt"/>
                <a:cs typeface="Calibri"/>
              </a:rPr>
              <a:t>Dialogue in the Classroom </a:t>
            </a:r>
            <a:endParaRPr lang="en-CA" dirty="0"/>
          </a:p>
          <a:p>
            <a:r>
              <a:rPr lang="en-US" b="0" i="0" u="sng" strike="noStrike" dirty="0">
                <a:solidFill>
                  <a:srgbClr val="0070C0"/>
                </a:solidFill>
                <a:effectLst/>
                <a:latin typeface="+mn-lt"/>
                <a:cs typeface="Calibri"/>
                <a:hlinkClick r:id="rId3">
                  <a:extLst>
                    <a:ext uri="{A12FA001-AC4F-418D-AE19-62706E023703}">
                      <ahyp:hlinkClr xmlns:ahyp="http://schemas.microsoft.com/office/drawing/2018/hyperlinkcolor" val="tx"/>
                    </a:ext>
                  </a:extLst>
                </a:hlinkClick>
              </a:rPr>
              <a:t>https://www.uvic.ca/research/centres/cisur/assets/docs/iminds/iminds-facilitating-dialog.pdf</a:t>
            </a:r>
            <a:r>
              <a:rPr lang="en-US" b="0" i="0" u="none" strike="noStrike" dirty="0">
                <a:solidFill>
                  <a:srgbClr val="0070C0"/>
                </a:solidFill>
                <a:effectLst/>
                <a:latin typeface="+mn-lt"/>
                <a:cs typeface="Calibri"/>
              </a:rPr>
              <a:t> </a:t>
            </a:r>
          </a:p>
          <a:p>
            <a:endParaRPr lang="en-US" b="0" i="0" u="none" strike="noStrike" dirty="0">
              <a:solidFill>
                <a:srgbClr val="000000"/>
              </a:solidFill>
              <a:effectLst/>
              <a:latin typeface="Calibri" panose="020F0502020204030204" pitchFamily="34" charset="0"/>
            </a:endParaRPr>
          </a:p>
          <a:p>
            <a:r>
              <a:rPr lang="en-US" dirty="0">
                <a:solidFill>
                  <a:srgbClr val="000000"/>
                </a:solidFill>
                <a:latin typeface="+mn-lt"/>
                <a:cs typeface="Calibri"/>
              </a:rPr>
              <a:t>Drug Literacy Curriculum </a:t>
            </a:r>
            <a:endParaRPr lang="en-US" dirty="0">
              <a:solidFill>
                <a:srgbClr val="000000"/>
              </a:solidFill>
              <a:latin typeface="Calibri" panose="020F0502020204030204" pitchFamily="34" charset="0"/>
              <a:cs typeface="Calibri"/>
            </a:endParaRPr>
          </a:p>
          <a:p>
            <a:r>
              <a:rPr lang="en-US" b="0" i="0" u="sng" strike="noStrike" dirty="0">
                <a:solidFill>
                  <a:srgbClr val="0070C0"/>
                </a:solidFill>
                <a:effectLst/>
                <a:latin typeface="+mn-lt"/>
                <a:cs typeface="Calibri"/>
                <a:hlinkClick r:id="rId4">
                  <a:extLst>
                    <a:ext uri="{A12FA001-AC4F-418D-AE19-62706E023703}">
                      <ahyp:hlinkClr xmlns:ahyp="http://schemas.microsoft.com/office/drawing/2018/hyperlinkcolor" val="tx"/>
                    </a:ext>
                  </a:extLst>
                </a:hlinkClick>
              </a:rPr>
              <a:t>https://www.uvic.ca/research/centres/cisur/assets/docs/iminds/hs-pp-drug-curriculum.pdf</a:t>
            </a:r>
            <a:r>
              <a:rPr lang="en-US" b="0" i="0" u="none" strike="noStrike" dirty="0">
                <a:solidFill>
                  <a:srgbClr val="0070C0"/>
                </a:solidFill>
                <a:effectLst/>
                <a:latin typeface="+mn-lt"/>
                <a:cs typeface="Calibri"/>
              </a:rPr>
              <a:t> </a:t>
            </a:r>
            <a:r>
              <a:rPr lang="en-US" b="0" i="0" dirty="0">
                <a:solidFill>
                  <a:srgbClr val="0070C0"/>
                </a:solidFill>
                <a:effectLst/>
                <a:latin typeface="+mn-lt"/>
                <a:cs typeface="Calibri"/>
              </a:rPr>
              <a:t>​</a:t>
            </a:r>
          </a:p>
          <a:p>
            <a:endParaRPr lang="en-US" b="0" i="0" dirty="0">
              <a:solidFill>
                <a:srgbClr val="000000"/>
              </a:solidFill>
              <a:effectLst/>
              <a:latin typeface="Calibri" panose="020F0502020204030204" pitchFamily="34" charset="0"/>
            </a:endParaRPr>
          </a:p>
          <a:p>
            <a:r>
              <a:rPr lang="en-US" dirty="0">
                <a:solidFill>
                  <a:srgbClr val="000000"/>
                </a:solidFill>
                <a:latin typeface="+mn-lt"/>
                <a:cs typeface="Calibri"/>
              </a:rPr>
              <a:t>Substance related harm prevention </a:t>
            </a:r>
            <a:endParaRPr lang="en-US" dirty="0">
              <a:solidFill>
                <a:srgbClr val="000000"/>
              </a:solidFill>
              <a:latin typeface="Calibri" panose="020F0502020204030204" pitchFamily="34" charset="0"/>
              <a:cs typeface="Calibri"/>
            </a:endParaRPr>
          </a:p>
          <a:p>
            <a:r>
              <a:rPr lang="en-CA" b="0" i="0" u="sng" strike="noStrike" dirty="0">
                <a:solidFill>
                  <a:srgbClr val="0070C0"/>
                </a:solidFill>
                <a:effectLst/>
                <a:latin typeface="+mn-lt"/>
                <a:cs typeface="Calibri"/>
                <a:hlinkClick r:id="rId5">
                  <a:extLst>
                    <a:ext uri="{A12FA001-AC4F-418D-AE19-62706E023703}">
                      <ahyp:hlinkClr xmlns:ahyp="http://schemas.microsoft.com/office/drawing/2018/hyperlinkcolor" val="tx"/>
                    </a:ext>
                  </a:extLst>
                </a:hlinkClick>
              </a:rPr>
              <a:t>https://www.canada.ca/en/public-health/services/publications/healthy-living/blueprint-for-action-preventing-substance-related-harms-youth-comprehensive-school-health/guide.html#s3-1</a:t>
            </a:r>
            <a:r>
              <a:rPr lang="en-US" b="0" i="0" dirty="0">
                <a:solidFill>
                  <a:srgbClr val="0070C0"/>
                </a:solidFill>
                <a:effectLst/>
                <a:latin typeface="+mn-lt"/>
                <a:cs typeface="Calibri"/>
              </a:rPr>
              <a:t>​</a:t>
            </a:r>
          </a:p>
          <a:p>
            <a:endParaRPr lang="en-US" b="0" i="0" dirty="0">
              <a:solidFill>
                <a:srgbClr val="000000"/>
              </a:solidFill>
              <a:effectLst/>
              <a:latin typeface="Arial" panose="020B0604020202020204" pitchFamily="34" charset="0"/>
            </a:endParaRPr>
          </a:p>
          <a:p>
            <a:r>
              <a:rPr lang="en-CA" b="0" i="0" u="none" strike="noStrike" dirty="0">
                <a:solidFill>
                  <a:srgbClr val="000000"/>
                </a:solidFill>
                <a:effectLst/>
                <a:latin typeface="+mn-lt"/>
                <a:cs typeface="Calibri"/>
              </a:rPr>
              <a:t>Planet Youth Model/Icelandic Model</a:t>
            </a:r>
            <a:r>
              <a:rPr lang="en-US" b="0" i="0" dirty="0">
                <a:solidFill>
                  <a:srgbClr val="000000"/>
                </a:solidFill>
                <a:effectLst/>
                <a:latin typeface="+mn-lt"/>
                <a:cs typeface="Calibri"/>
              </a:rPr>
              <a:t>​ (video)</a:t>
            </a:r>
          </a:p>
          <a:p>
            <a:r>
              <a:rPr lang="en-CA" b="0" i="0" u="sng" strike="noStrike" dirty="0">
                <a:solidFill>
                  <a:srgbClr val="0070C0"/>
                </a:solidFill>
                <a:effectLst/>
                <a:latin typeface="+mn-lt"/>
                <a:cs typeface="Calibri"/>
                <a:hlinkClick r:id="rId6">
                  <a:extLst>
                    <a:ext uri="{A12FA001-AC4F-418D-AE19-62706E023703}">
                      <ahyp:hlinkClr xmlns:ahyp="http://schemas.microsoft.com/office/drawing/2018/hyperlinkcolor" val="tx"/>
                    </a:ext>
                  </a:extLst>
                </a:hlinkClick>
              </a:rPr>
              <a:t>https://www.youtube.com/watch?v=1pxvHmB4ki4</a:t>
            </a:r>
            <a:r>
              <a:rPr lang="en-CA" b="0" i="0" u="none" strike="noStrike" dirty="0">
                <a:solidFill>
                  <a:srgbClr val="0070C0"/>
                </a:solidFill>
                <a:effectLst/>
                <a:latin typeface="+mn-lt"/>
                <a:cs typeface="Calibri"/>
              </a:rPr>
              <a:t> </a:t>
            </a:r>
            <a:endParaRPr lang="en-US" b="0" i="0" dirty="0">
              <a:solidFill>
                <a:srgbClr val="0070C0"/>
              </a:solidFill>
              <a:effectLst/>
              <a:latin typeface="+mn-lt"/>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Understanding Substance Use: Educator's Guide</a:t>
            </a:r>
            <a:endParaRPr lang="en-US" dirty="0"/>
          </a:p>
          <a:p>
            <a:r>
              <a:rPr lang="en-US" dirty="0"/>
              <a:t>https://ccsa.ca/understanding-substance-use-educators-guide?_cldee=RqDX9dvV70GWIsi07wOOBtaTp-fQiiDFM6V7-K9pF-GIn76V2ellQXaxdqhHbMCi&amp;recipientid=contact-3907ede4f1d1e6118105480fcfeaa931-acc2dde29ea94dc1a413a086af927a0e&amp;esid=70cc09b1-673e-ed11-bba3-0022486dc98c</a:t>
            </a:r>
          </a:p>
          <a:p>
            <a:endParaRPr lang="en-US" dirty="0"/>
          </a:p>
          <a:p>
            <a:r>
              <a:rPr lang="en-US" dirty="0"/>
              <a:t>https://ccsa.ca/educators-guide?_cldee=RqDX9dvV70GWIsi07wOOBtaTp-fQiiDFM6V7-K9pF-GIn76V2ellQXaxdqhHbMCi&amp;recipientid=contact-3907ede4f1d1e6118105480fcfeaa931-acc2dde29ea94dc1a413a086af927a0e&amp;esid=70cc09b1-673e-ed11-bba3-0022486dc98c</a:t>
            </a:r>
          </a:p>
        </p:txBody>
      </p:sp>
      <p:sp>
        <p:nvSpPr>
          <p:cNvPr id="4" name="Slide Number Placeholder 3"/>
          <p:cNvSpPr>
            <a:spLocks noGrp="1"/>
          </p:cNvSpPr>
          <p:nvPr>
            <p:ph type="sldNum" sz="quarter" idx="5"/>
          </p:nvPr>
        </p:nvSpPr>
        <p:spPr/>
        <p:txBody>
          <a:bodyPr/>
          <a:lstStyle/>
          <a:p>
            <a:fld id="{526D9DE5-9CBA-4901-BE14-95E14C5C1B3E}" type="slidenum">
              <a:rPr lang="en-US" smtClean="0"/>
              <a:t>15</a:t>
            </a:fld>
            <a:endParaRPr lang="en-US"/>
          </a:p>
        </p:txBody>
      </p:sp>
    </p:spTree>
    <p:extLst>
      <p:ext uri="{BB962C8B-B14F-4D97-AF65-F5344CB8AC3E}">
        <p14:creationId xmlns:p14="http://schemas.microsoft.com/office/powerpoint/2010/main" val="391801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Map used to search for Cannabis retailers: </a:t>
            </a:r>
            <a:r>
              <a:rPr lang="en-US" sz="1800" b="0" i="0" u="sng" strike="noStrike" dirty="0">
                <a:solidFill>
                  <a:srgbClr val="0563C1"/>
                </a:solidFill>
                <a:effectLst/>
                <a:latin typeface="Calibri" panose="020F0502020204030204" pitchFamily="34" charset="0"/>
                <a:hlinkClick r:id="rId3"/>
              </a:rPr>
              <a:t>https://agco.maps.arcgis.com/apps/webappviewer/index.html?id=bef894bc0876448fba26333f1de8d370</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2021 OSDUHS: </a:t>
            </a:r>
            <a:r>
              <a:rPr lang="en-US" sz="1800" b="0" i="0" u="sng" strike="noStrike" dirty="0">
                <a:solidFill>
                  <a:srgbClr val="0563C1"/>
                </a:solidFill>
                <a:effectLst/>
                <a:latin typeface="Calibri" panose="020F0502020204030204" pitchFamily="34" charset="0"/>
                <a:hlinkClick r:id="rId4"/>
              </a:rPr>
              <a:t>https://www.camh.ca/-/media/files/pdf---osduhs/2021-osduhs-report-pdf.pdf</a:t>
            </a:r>
            <a:r>
              <a:rPr lang="en-US" sz="1800" b="0" i="0" u="none" strike="noStrike"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3</a:t>
            </a:fld>
            <a:endParaRPr lang="en-US" dirty="0"/>
          </a:p>
        </p:txBody>
      </p:sp>
    </p:spTree>
    <p:extLst>
      <p:ext uri="{BB962C8B-B14F-4D97-AF65-F5344CB8AC3E}">
        <p14:creationId xmlns:p14="http://schemas.microsoft.com/office/powerpoint/2010/main" val="24088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Questions for reflection </a:t>
            </a:r>
            <a:r>
              <a:rPr lang="en-US" sz="1800" b="0" i="0" u="sng" strike="noStrike" dirty="0">
                <a:solidFill>
                  <a:srgbClr val="0563C1"/>
                </a:solidFill>
                <a:effectLst/>
                <a:latin typeface="Calibri" panose="020F0502020204030204" pitchFamily="34" charset="0"/>
                <a:hlinkClick r:id="rId3"/>
              </a:rPr>
              <a:t>https://www.heretohelp.bc.ca/workbook/substance-use-and-young-people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were your experiences with substances like when growing up? How did you feel about those experiences?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was substance use seen in your family, and how did you know?</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other experiences do you think may have formed your approach to substance use?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On a scale of 1-10 (with 1 being “Not at all” and 10 being “Extremely”), how comfortable are you with the idea of your kids trying and using various substances?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Are there events in your family history that you think might impact your current attitudes about substances?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much of your understanding of substance use is based on facts vs. your feelings? (you can assign a percentage value to each to help you think about this)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Ineffective Strategies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Information dissemination programs which teach primarily about drugs and their effects;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Fear arousal programs that emphasize risks associated with drug use;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Moral appeal programs that teach about the evils of use and;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Affective education programs which focus on building self-esteem, responsible decision-making, and interpersonal growth.</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sng" strike="noStrike" dirty="0">
                <a:solidFill>
                  <a:srgbClr val="0563C1"/>
                </a:solidFill>
                <a:effectLst/>
                <a:latin typeface="Calibri" panose="020F0502020204030204" pitchFamily="34" charset="0"/>
                <a:hlinkClick r:id="rId4"/>
              </a:rPr>
              <a:t>https://www.publicsafety.gc.ca/cnt/rsrcs/pblctns/sclbsd-drgbs/index-en.aspx</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4</a:t>
            </a:fld>
            <a:endParaRPr lang="en-US" dirty="0"/>
          </a:p>
        </p:txBody>
      </p:sp>
    </p:spTree>
    <p:extLst>
      <p:ext uri="{BB962C8B-B14F-4D97-AF65-F5344CB8AC3E}">
        <p14:creationId xmlns:p14="http://schemas.microsoft.com/office/powerpoint/2010/main" val="27541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Ineffective Strategies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Information dissemination programs which teach primarily about drugs and their effects;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Fear arousal programs that emphasize risks associated with drug use;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Moral appeal programs that teach about the evils of use and;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Affective education programs which focus on building self-esteem, responsible decision-making, and interpersonal growth.</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sng" strike="noStrike" dirty="0">
                <a:solidFill>
                  <a:srgbClr val="0563C1"/>
                </a:solidFill>
                <a:effectLst/>
                <a:latin typeface="Calibri" panose="020F0502020204030204" pitchFamily="34" charset="0"/>
                <a:hlinkClick r:id="rId3"/>
              </a:rPr>
              <a:t>https://www.publicsafety.gc.ca/cnt/rsrcs/pblctns/sclbsd-drgbs/index-en.aspx</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5</a:t>
            </a:fld>
            <a:endParaRPr lang="en-US" dirty="0"/>
          </a:p>
        </p:txBody>
      </p:sp>
    </p:spTree>
    <p:extLst>
      <p:ext uri="{BB962C8B-B14F-4D97-AF65-F5344CB8AC3E}">
        <p14:creationId xmlns:p14="http://schemas.microsoft.com/office/powerpoint/2010/main" val="162349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Risk Factors: Mental Health diagnosis, family history of addiction, peer group in </a:t>
            </a:r>
            <a:r>
              <a:rPr lang="en-US" sz="1800" b="0" i="0" u="none" strike="noStrike">
                <a:solidFill>
                  <a:srgbClr val="000000"/>
                </a:solidFill>
                <a:effectLst/>
                <a:latin typeface="Calibri" panose="020F0502020204030204" pitchFamily="34" charset="0"/>
              </a:rPr>
              <a:t>word count </a:t>
            </a:r>
            <a:r>
              <a:rPr lang="en-US" sz="1800" b="0" i="0" u="none" strike="noStrike" dirty="0">
                <a:solidFill>
                  <a:srgbClr val="000000"/>
                </a:solidFill>
                <a:effectLst/>
                <a:latin typeface="Calibri" panose="020F0502020204030204" pitchFamily="34" charset="0"/>
              </a:rPr>
              <a:t>of substance use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Protective Factors: access to community supports, knowledge of coping skills, sense of belonging, active, fed and rested, having positive outlook/self-esteem, healthy relationships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6</a:t>
            </a:fld>
            <a:endParaRPr lang="en-US"/>
          </a:p>
        </p:txBody>
      </p:sp>
    </p:spTree>
    <p:extLst>
      <p:ext uri="{BB962C8B-B14F-4D97-AF65-F5344CB8AC3E}">
        <p14:creationId xmlns:p14="http://schemas.microsoft.com/office/powerpoint/2010/main" val="289037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a:solidFill>
                  <a:srgbClr val="000000"/>
                </a:solidFill>
                <a:effectLst/>
                <a:latin typeface="Calibri" panose="020F0502020204030204" pitchFamily="34" charset="0"/>
              </a:rPr>
              <a:t>*Note for School Connectedness: There is an additional toolkit for Schools on School Connectedness and this work is done using a Comprehensive School Health model</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Involving parents keeps communication open and normalizes that families can talk about substance use openly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8</a:t>
            </a:fld>
            <a:endParaRPr lang="en-US"/>
          </a:p>
        </p:txBody>
      </p:sp>
    </p:spTree>
    <p:extLst>
      <p:ext uri="{BB962C8B-B14F-4D97-AF65-F5344CB8AC3E}">
        <p14:creationId xmlns:p14="http://schemas.microsoft.com/office/powerpoint/2010/main" val="156204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alibri" panose="020F0502020204030204" pitchFamily="34" charset="0"/>
              </a:rPr>
              <a:t>Link to document: </a:t>
            </a:r>
            <a:r>
              <a:rPr lang="en-US" sz="1800" b="0" i="0" u="sng" strike="noStrike">
                <a:solidFill>
                  <a:srgbClr val="0563C1"/>
                </a:solidFill>
                <a:effectLst/>
                <a:latin typeface="Calibri" panose="020F0502020204030204" pitchFamily="34" charset="0"/>
                <a:hlinkClick r:id="rId3"/>
              </a:rPr>
              <a:t>https://www.canada.ca/en/public-health/services/publications/healthy-living/blueprint-for-action-preventing-substance-related-harms-youth-comprehensive-school-health/guide.html#s2-1</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model approaches substance-use prevention from a lens consisting of the 4 pillars identified on the slide and integrating those pillars with the Comprehensive School Health framework. The Comprehensive School Health framework used in the Blueprint for Action document consists of 4 pillars as well: social and physical environments, policy, teaching and learning, and partnerships and services; this framework is slightly different than the Comprehensive School Health framework identified later in this presentation, but the two share many similarities and could be used as companions to one another.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Upstream prevention – building protective factors among students to avoid the negative impact of risk factors, such as poverty, social isolation, experiences of trauma, abuse, discrimination, etc. "The best prevention measures often have nothing to do with substance use at all".</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Harm reduction – efforts aiming to reduce potential social and health harms related to substance use. Individuals vary in their experience with substance use and with their openness to supports or change, because of this, harm reduction takes an inclusive and pragmatic approach to preventing substance-related harms among youth.</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Stigma reduction – efforts aiming to reduce negative stereotypes associated with substance use, which create separations such as "us vs them" mentalities. Efforts to reduce stigma can undo dehumanization that often comes with stigma by way of creating open and safe spaces, creating opportunities for non-judgmental information exchange, and enhancing socio-emotional skills like empathy and compassion.</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Promoting equity – creating opportunities for everyone to reach their full health potential, as certain populations are disproportionally impacted by substance use. These approaches seek to make systems more accessible, responsive, compassionate, and safer for all people. Examples of equity-based approaches includes ensuring cultural safety within systems, and approaching practice with a trauma and violence informed lens.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sz="1800" b="0" i="0" u="none" strike="noStrike">
                <a:solidFill>
                  <a:srgbClr val="000000"/>
                </a:solidFill>
                <a:effectLst/>
                <a:latin typeface="Calibri" panose="020F0502020204030204" pitchFamily="34" charset="0"/>
              </a:rPr>
              <a:t>The document linked above provide tangible examples/suggestions for integrating these 4 pillars within school settings.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9</a:t>
            </a:fld>
            <a:endParaRPr lang="en-US"/>
          </a:p>
        </p:txBody>
      </p:sp>
    </p:spTree>
    <p:extLst>
      <p:ext uri="{BB962C8B-B14F-4D97-AF65-F5344CB8AC3E}">
        <p14:creationId xmlns:p14="http://schemas.microsoft.com/office/powerpoint/2010/main" val="21576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a:solidFill>
                  <a:srgbClr val="000000"/>
                </a:solidFill>
                <a:effectLst/>
                <a:latin typeface="Calibri" panose="020F0502020204030204" pitchFamily="34" charset="0"/>
              </a:rPr>
              <a:t>Thinking back to the Current Context and How it Informs How We Teach Substance Use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 evidence informed concepts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sng" strike="noStrike">
                <a:solidFill>
                  <a:srgbClr val="0563C1"/>
                </a:solidFill>
                <a:effectLst/>
                <a:latin typeface="Calibri" panose="020F0502020204030204" pitchFamily="34" charset="0"/>
                <a:hlinkClick r:id="rId3"/>
              </a:rPr>
              <a:t>https://ontario.cmha.ca/harm-reduction/</a:t>
            </a:r>
            <a:r>
              <a:rPr lang="en-CA" sz="1800" b="0" i="0" u="none" strike="noStrike">
                <a:solidFill>
                  <a:srgbClr val="000000"/>
                </a:solidFill>
                <a:effectLst/>
                <a:latin typeface="Calibri" panose="020F0502020204030204" pitchFamily="34" charset="0"/>
              </a:rPr>
              <a:t> </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Applicable Harm Reduction Principles from harmreduction.org: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1) Recognize issue and aims to address harmful effects rather than ignore or condemn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2) Recognize realities of poverty, racism, social isolation, past trauma along with other factors contribute to vulnerability to substance-related harms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3) Acknowledges that there is a continuum of behaviours and that some ways of using are less harmful than others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4) Does not attempt to ignore the real harm and danger associated with substance use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sng" strike="noStrike">
                <a:solidFill>
                  <a:srgbClr val="0563C1"/>
                </a:solidFill>
                <a:effectLst/>
                <a:latin typeface="Calibri" panose="020F0502020204030204" pitchFamily="34" charset="0"/>
                <a:hlinkClick r:id="rId4"/>
              </a:rPr>
              <a:t>https://harmreduction.org/about-us/principles-of-harm-reduction/</a:t>
            </a:r>
            <a:r>
              <a:rPr lang="en-CA"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10</a:t>
            </a:fld>
            <a:endParaRPr lang="en-US"/>
          </a:p>
        </p:txBody>
      </p:sp>
    </p:spTree>
    <p:extLst>
      <p:ext uri="{BB962C8B-B14F-4D97-AF65-F5344CB8AC3E}">
        <p14:creationId xmlns:p14="http://schemas.microsoft.com/office/powerpoint/2010/main" val="138257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a:solidFill>
                  <a:srgbClr val="000000"/>
                </a:solidFill>
                <a:effectLst/>
                <a:latin typeface="Calibri" panose="020F0502020204030204" pitchFamily="34" charset="0"/>
              </a:rPr>
              <a:t>Thinking back to the Current Context and How it Informs How We Teach Substance Use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 evidence informed concepts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sng" strike="noStrike">
                <a:solidFill>
                  <a:srgbClr val="0563C1"/>
                </a:solidFill>
                <a:effectLst/>
                <a:latin typeface="Calibri" panose="020F0502020204030204" pitchFamily="34" charset="0"/>
                <a:hlinkClick r:id="rId3"/>
              </a:rPr>
              <a:t>https://www.ccsa.ca/harm-reduction-whats-name</a:t>
            </a:r>
            <a:r>
              <a:rPr lang="en-CA"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sng" strike="noStrike">
                <a:solidFill>
                  <a:srgbClr val="0563C1"/>
                </a:solidFill>
                <a:effectLst/>
                <a:latin typeface="Calibri" panose="020F0502020204030204" pitchFamily="34" charset="0"/>
                <a:hlinkClick r:id="rId4"/>
              </a:rPr>
              <a:t>https://ontario.cmha.ca/harm-reduction/</a:t>
            </a:r>
            <a:r>
              <a:rPr lang="en-CA" sz="1800" b="0" i="0" u="none" strike="noStrike">
                <a:solidFill>
                  <a:srgbClr val="000000"/>
                </a:solidFill>
                <a:effectLst/>
                <a:latin typeface="Calibri" panose="020F0502020204030204" pitchFamily="34" charset="0"/>
              </a:rPr>
              <a:t> </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sng" strike="noStrike">
                <a:solidFill>
                  <a:srgbClr val="0563C1"/>
                </a:solidFill>
                <a:effectLst/>
                <a:latin typeface="Calibri" panose="020F0502020204030204" pitchFamily="34" charset="0"/>
                <a:hlinkClick r:id="rId5"/>
              </a:rPr>
              <a:t>https://harmreduction.org/about-us/principles-of-harm-reduction/</a:t>
            </a:r>
            <a:r>
              <a:rPr lang="en-CA"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Creating an inclusive environment: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Avoid stigmatizing and moralizing use </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Acknowledge and integrate Indigenous/Decolonization Perspective while addressing content </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 Teach skills that set students up for success when approaching substances in their lives (Harm reduction through skill building) </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Teaching while walking the fine line between harm-doing in knowledge sharing and actually sharing the knowledge so students understand potential effects of using </a:t>
            </a:r>
            <a:r>
              <a:rPr lang="en-CA" sz="1800" b="0" i="0" u="none" strike="noStrike" err="1">
                <a:solidFill>
                  <a:srgbClr val="000000"/>
                </a:solidFill>
                <a:effectLst/>
                <a:latin typeface="Calibri" panose="020F0502020204030204" pitchFamily="34" charset="0"/>
              </a:rPr>
              <a:t>substancees</a:t>
            </a:r>
            <a:r>
              <a:rPr lang="en-CA" sz="1800" b="0" i="0" u="none" strike="noStrike">
                <a:solidFill>
                  <a:srgbClr val="000000"/>
                </a:solidFill>
                <a:effectLst/>
                <a:latin typeface="Calibri" panose="020F0502020204030204" pitchFamily="34" charset="0"/>
              </a:rPr>
              <a:t>.</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1" i="0" u="none" strike="noStrike">
                <a:solidFill>
                  <a:srgbClr val="000000"/>
                </a:solidFill>
                <a:effectLst/>
                <a:latin typeface="Calibri" panose="020F0502020204030204" pitchFamily="34" charset="0"/>
              </a:rPr>
              <a:t>Normative Social Influence Education</a:t>
            </a:r>
            <a:r>
              <a:rPr lang="en-CA" sz="1800" b="0" i="0" u="none" strike="noStrike">
                <a:solidFill>
                  <a:srgbClr val="000000"/>
                </a:solidFill>
                <a:effectLst/>
                <a:latin typeface="Calibri" panose="020F0502020204030204" pitchFamily="34" charset="0"/>
              </a:rPr>
              <a:t>: Behaviour is influenced by what people believe to be the 'norm' , conformity/compliance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e.g. Instead of saying 15% of youth are using ____, there is a shift to 85% of youth are not using ____</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People sometimes change their behaviour, thoughts or values to fit in or be accepted</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1" i="0" u="none" strike="noStrike">
                <a:solidFill>
                  <a:srgbClr val="000000"/>
                </a:solidFill>
                <a:effectLst/>
                <a:latin typeface="Calibri" panose="020F0502020204030204" pitchFamily="34" charset="0"/>
              </a:rPr>
              <a:t>Social Competence</a:t>
            </a:r>
            <a:r>
              <a:rPr lang="en-CA" sz="1800" b="0" i="0" u="none" strike="noStrike">
                <a:solidFill>
                  <a:srgbClr val="000000"/>
                </a:solidFill>
                <a:effectLst/>
                <a:latin typeface="Calibri" panose="020F0502020204030204" pitchFamily="34" charset="0"/>
              </a:rPr>
              <a:t> components: social skills, emotional self-regulation, interpersonal communication, cooperation, self-awareness, conflict resolution</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CA" sz="1800" b="1" i="0" u="none" strike="noStrike">
                <a:solidFill>
                  <a:srgbClr val="000000"/>
                </a:solidFill>
                <a:effectLst/>
                <a:latin typeface="Calibri" panose="020F0502020204030204" pitchFamily="34" charset="0"/>
              </a:rPr>
              <a:t>Social Influences: </a:t>
            </a:r>
            <a:r>
              <a:rPr lang="en-CA" sz="1800" b="0" i="0" u="none" strike="noStrike">
                <a:solidFill>
                  <a:srgbClr val="000000"/>
                </a:solidFill>
                <a:effectLst/>
                <a:latin typeface="Calibri" panose="020F0502020204030204" pitchFamily="34" charset="0"/>
              </a:rPr>
              <a:t>Looks at the social influences of substance use initiation</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pPr algn="l" rtl="0" fontAlgn="base"/>
            <a:r>
              <a:rPr lang="en-CA" sz="1800" b="0" i="0" u="none" strike="noStrike">
                <a:solidFill>
                  <a:srgbClr val="000000"/>
                </a:solidFill>
                <a:effectLst/>
                <a:latin typeface="Calibri" panose="020F0502020204030204" pitchFamily="34" charset="0"/>
              </a:rPr>
              <a:t>(intentional or unintentional) efforts to change beliefs, attitudes, behaviours;</a:t>
            </a:r>
            <a:r>
              <a:rPr lang="en-CA" sz="1800" b="1" i="0" u="none" strike="noStrike">
                <a:solidFill>
                  <a:srgbClr val="000000"/>
                </a:solidFill>
                <a:effectLst/>
                <a:latin typeface="Calibri" panose="020F0502020204030204" pitchFamily="34" charset="0"/>
              </a:rPr>
              <a:t> </a:t>
            </a:r>
            <a:r>
              <a:rPr lang="en-CA" sz="1800" b="0" i="0" u="none" strike="noStrike">
                <a:solidFill>
                  <a:srgbClr val="000000"/>
                </a:solidFill>
                <a:effectLst/>
                <a:latin typeface="Calibri" panose="020F0502020204030204" pitchFamily="34" charset="0"/>
              </a:rPr>
              <a:t>individuals make these changes to fit into their societal context/environment</a:t>
            </a:r>
            <a:r>
              <a:rPr lang="en-CA" sz="1800" b="0" i="0">
                <a:solidFill>
                  <a:srgbClr val="444444"/>
                </a:solidFill>
                <a:effectLst/>
                <a:latin typeface="Calibri" panose="020F0502020204030204" pitchFamily="34" charset="0"/>
              </a:rPr>
              <a:t>​</a:t>
            </a:r>
            <a:endParaRPr lang="en-CA"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26D9DE5-9CBA-4901-BE14-95E14C5C1B3E}" type="slidenum">
              <a:rPr lang="en-US" smtClean="0"/>
              <a:t>11</a:t>
            </a:fld>
            <a:endParaRPr lang="en-US"/>
          </a:p>
        </p:txBody>
      </p:sp>
    </p:spTree>
    <p:extLst>
      <p:ext uri="{BB962C8B-B14F-4D97-AF65-F5344CB8AC3E}">
        <p14:creationId xmlns:p14="http://schemas.microsoft.com/office/powerpoint/2010/main" val="2095723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2"/>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sp>
        <p:nvSpPr>
          <p:cNvPr id="2" name="Title 1"/>
          <p:cNvSpPr>
            <a:spLocks noGrp="1"/>
          </p:cNvSpPr>
          <p:nvPr>
            <p:ph type="ctrTitle" hasCustomPrompt="1"/>
          </p:nvPr>
        </p:nvSpPr>
        <p:spPr>
          <a:xfrm>
            <a:off x="356348" y="2196353"/>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56348" y="3602038"/>
            <a:ext cx="5837420" cy="760600"/>
          </a:xfrm>
        </p:spPr>
        <p:txBody>
          <a:bodyPr>
            <a:noAutofit/>
          </a:bodyPr>
          <a:lstStyle>
            <a:lvl1pPr marL="0" indent="0" algn="l">
              <a:buNone/>
              <a:defRPr lang="en-US" sz="2400" b="0"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 y="609434"/>
            <a:ext cx="2035161" cy="1162949"/>
          </a:xfrm>
          <a:prstGeom prst="rect">
            <a:avLst/>
          </a:prstGeom>
        </p:spPr>
      </p:pic>
      <p:sp>
        <p:nvSpPr>
          <p:cNvPr id="16" name="Text Placeholder 15"/>
          <p:cNvSpPr>
            <a:spLocks noGrp="1"/>
          </p:cNvSpPr>
          <p:nvPr>
            <p:ph type="body" sz="quarter" idx="10" hasCustomPrompt="1"/>
          </p:nvPr>
        </p:nvSpPr>
        <p:spPr>
          <a:xfrm>
            <a:off x="356347" y="4608513"/>
            <a:ext cx="5837420"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2" name="Rectangle 21">
            <a:extLst>
              <a:ext uri="{FF2B5EF4-FFF2-40B4-BE49-F238E27FC236}">
                <a16:creationId xmlns:a16="http://schemas.microsoft.com/office/drawing/2014/main" id="{DFCBEE9F-6EB4-4DAE-AEB7-D8AE50E5E45E}"/>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3" y="1064457"/>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334253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8" y="2196353"/>
            <a:ext cx="5820166" cy="1313610"/>
          </a:xfrm>
        </p:spPr>
        <p:txBody>
          <a:bodyPr anchor="ctr">
            <a:normAutofit/>
          </a:bodyPr>
          <a:lstStyle>
            <a:lvl1pPr algn="l">
              <a:defRPr sz="3200" b="1" cap="none" baseline="0">
                <a:solidFill>
                  <a:srgbClr val="6ABF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8" y="3602038"/>
            <a:ext cx="5820166" cy="760600"/>
          </a:xfrm>
        </p:spPr>
        <p:txBody>
          <a:bodyPr>
            <a:noAutofit/>
          </a:bodyPr>
          <a:lstStyle>
            <a:lvl1pPr marL="0" indent="0" algn="l">
              <a:buNone/>
              <a:defRPr lang="en-US" sz="2400" b="0" kern="1200" dirty="0">
                <a:solidFill>
                  <a:srgbClr val="06698A"/>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14" name="Rectangle 13">
            <a:extLst>
              <a:ext uri="{FF2B5EF4-FFF2-40B4-BE49-F238E27FC236}">
                <a16:creationId xmlns:a16="http://schemas.microsoft.com/office/drawing/2014/main" id="{4F1C6ADB-F92A-CD92-0955-07D5828726C2}"/>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59340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0" y="365126"/>
            <a:ext cx="8271782" cy="1028245"/>
          </a:xfrm>
        </p:spPr>
        <p:txBody>
          <a:bodyPr>
            <a:noAutofit/>
          </a:bodyPr>
          <a:lstStyle>
            <a:lvl1pPr>
              <a:defRPr sz="3200" b="1" cap="none" baseline="0">
                <a:solidFill>
                  <a:srgbClr val="6ABF4B"/>
                </a:solidFill>
                <a:latin typeface="Arial  "/>
              </a:defRPr>
            </a:lvl1pPr>
          </a:lstStyle>
          <a:p>
            <a:r>
              <a:rPr lang="en-US" dirty="0"/>
              <a:t>Click to edit master title style</a:t>
            </a:r>
          </a:p>
        </p:txBody>
      </p:sp>
      <p:sp>
        <p:nvSpPr>
          <p:cNvPr id="3" name="Content Placeholder 2"/>
          <p:cNvSpPr>
            <a:spLocks noGrp="1"/>
          </p:cNvSpPr>
          <p:nvPr>
            <p:ph idx="1"/>
          </p:nvPr>
        </p:nvSpPr>
        <p:spPr>
          <a:xfrm>
            <a:off x="475130" y="1584961"/>
            <a:ext cx="8271782"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480D457E-2213-4A60-87F1-C2231B418CF2}" type="slidenum">
              <a:rPr lang="en-US" smtClean="0"/>
              <a:t>‹#›</a:t>
            </a:fld>
            <a:endParaRPr lang="en-US"/>
          </a:p>
        </p:txBody>
      </p:sp>
      <p:sp>
        <p:nvSpPr>
          <p:cNvPr id="4" name="Rectangle 3">
            <a:extLst>
              <a:ext uri="{FF2B5EF4-FFF2-40B4-BE49-F238E27FC236}">
                <a16:creationId xmlns:a16="http://schemas.microsoft.com/office/drawing/2014/main" id="{04E623AA-C0AA-532A-2270-352D6075E1D5}"/>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F08F95-8FAD-2B77-6EC0-00EF00F92B37}"/>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DCF444EE-F956-1984-E0E4-A8F5471B3678}"/>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0" y="6104945"/>
            <a:ext cx="2007071" cy="487635"/>
          </a:xfrm>
          <a:prstGeom prst="rect">
            <a:avLst/>
          </a:prstGeom>
        </p:spPr>
      </p:pic>
    </p:spTree>
    <p:extLst>
      <p:ext uri="{BB962C8B-B14F-4D97-AF65-F5344CB8AC3E}">
        <p14:creationId xmlns:p14="http://schemas.microsoft.com/office/powerpoint/2010/main" val="270419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0" y="1497875"/>
            <a:ext cx="3917578" cy="4091688"/>
          </a:xfrm>
        </p:spPr>
        <p:txBody>
          <a:bodyPr/>
          <a:lstStyle>
            <a:lvl1pPr marL="0" indent="0">
              <a:buNone/>
              <a:defRPr/>
            </a:lvl1pPr>
            <a:lvl2pPr marL="461963" indent="-234950">
              <a:buClr>
                <a:schemeClr val="bg1">
                  <a:lumMod val="75000"/>
                </a:schemeClr>
              </a:buClr>
              <a:buFont typeface="Arial" panose="020B0604020202020204" pitchFamily="34" charset="0"/>
              <a:buChar char="•"/>
              <a:defRPr sz="180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180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480D457E-2213-4A60-87F1-C2231B418CF2}" type="slidenum">
              <a:rPr lang="en-US" smtClean="0"/>
              <a:t>‹#›</a:t>
            </a:fld>
            <a:endParaRPr lang="en-US"/>
          </a:p>
        </p:txBody>
      </p:sp>
      <p:sp>
        <p:nvSpPr>
          <p:cNvPr id="11" name="Title 1"/>
          <p:cNvSpPr>
            <a:spLocks noGrp="1"/>
          </p:cNvSpPr>
          <p:nvPr>
            <p:ph type="title" hasCustomPrompt="1"/>
          </p:nvPr>
        </p:nvSpPr>
        <p:spPr>
          <a:xfrm>
            <a:off x="475129" y="365126"/>
            <a:ext cx="8271783"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87F5F37-B26B-A81F-9A10-DED6485628A8}"/>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9" name="Rectangle 8">
            <a:extLst>
              <a:ext uri="{FF2B5EF4-FFF2-40B4-BE49-F238E27FC236}">
                <a16:creationId xmlns:a16="http://schemas.microsoft.com/office/drawing/2014/main" id="{E4BC44F4-2472-1A11-3DBC-FF0A9139EA01}"/>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1" y="6109634"/>
            <a:ext cx="2007071" cy="487635"/>
          </a:xfrm>
          <a:prstGeom prst="rect">
            <a:avLst/>
          </a:prstGeom>
        </p:spPr>
      </p:pic>
    </p:spTree>
    <p:extLst>
      <p:ext uri="{BB962C8B-B14F-4D97-AF65-F5344CB8AC3E}">
        <p14:creationId xmlns:p14="http://schemas.microsoft.com/office/powerpoint/2010/main" val="396734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533353" y="1538800"/>
            <a:ext cx="3873871" cy="823912"/>
          </a:xfrm>
        </p:spPr>
        <p:txBody>
          <a:bodyPr anchor="b">
            <a:noAutofit/>
          </a:bodyPr>
          <a:lstStyle>
            <a:lvl1pPr marL="0" indent="0">
              <a:buNone/>
              <a:defRPr sz="2400" b="1">
                <a:latin typeface="Arial  "/>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53" y="2508142"/>
            <a:ext cx="3873871" cy="2978258"/>
          </a:xfrm>
        </p:spPr>
        <p:txBody>
          <a:bodyPr>
            <a:normAutofit/>
          </a:bodyPr>
          <a:lstStyle>
            <a:lvl1pPr>
              <a:defRPr sz="180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6" y="1538800"/>
            <a:ext cx="3611659" cy="823912"/>
          </a:xfrm>
        </p:spPr>
        <p:txBody>
          <a:bodyPr anchor="b">
            <a:noAutofit/>
          </a:bodyPr>
          <a:lstStyle>
            <a:lvl1pPr marL="0" indent="0">
              <a:buNone/>
              <a:defRPr lang="en-US" sz="2400" b="1" kern="1200" dirty="0" smtClean="0">
                <a:solidFill>
                  <a:srgbClr val="06698A"/>
                </a:solidFill>
                <a:latin typeface="Arial  "/>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6" y="2508142"/>
            <a:ext cx="3611659" cy="2978258"/>
          </a:xfrm>
        </p:spPr>
        <p:txBody>
          <a:bodyPr>
            <a:normAutofit/>
          </a:bodyPr>
          <a:lstStyle>
            <a:lvl1pPr marL="227013" indent="-227013">
              <a:defRPr lang="en-US" sz="1800" b="0" kern="1200" dirty="0" smtClean="0">
                <a:solidFill>
                  <a:srgbClr val="0E3D51"/>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12" name="Title 1"/>
          <p:cNvSpPr>
            <a:spLocks noGrp="1"/>
          </p:cNvSpPr>
          <p:nvPr>
            <p:ph type="title" hasCustomPrompt="1"/>
          </p:nvPr>
        </p:nvSpPr>
        <p:spPr>
          <a:xfrm>
            <a:off x="533353"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117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0" y="1584961"/>
            <a:ext cx="7485530" cy="3930990"/>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0"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spTree>
    <p:extLst>
      <p:ext uri="{BB962C8B-B14F-4D97-AF65-F5344CB8AC3E}">
        <p14:creationId xmlns:p14="http://schemas.microsoft.com/office/powerpoint/2010/main" val="419000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1508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dirty="0"/>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dirty="0"/>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dirty="0"/>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80D457E-2213-4A60-87F1-C2231B418CF2}" type="slidenum">
              <a:rPr lang="en-US" smtClean="0"/>
              <a:t>‹#›</a:t>
            </a:fld>
            <a:endParaRPr lang="en-US"/>
          </a:p>
        </p:txBody>
      </p:sp>
    </p:spTree>
    <p:extLst>
      <p:ext uri="{BB962C8B-B14F-4D97-AF65-F5344CB8AC3E}">
        <p14:creationId xmlns:p14="http://schemas.microsoft.com/office/powerpoint/2010/main" val="24067309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vic.ca/research/centres/cisur/assets/docs/iminds/iminds-facilitating-dialog.pdf" TargetMode="External"/><Relationship Id="rId7" Type="http://schemas.openxmlformats.org/officeDocument/2006/relationships/hyperlink" Target="https://ccsa.ca/educators-guide?_cldee=RqDX9dvV70GWIsi07wOOBtaTp-fQiiDFM6V7-K9pF-GIn76V2ellQXaxdqhHbMCi&amp;recipientid=contact-3907ede4f1d1e6118105480fcfeaa931-acc2dde29ea94dc1a413a086af927a0e&amp;esid=70cc09b1-673e-ed11-bba3-0022486dc98c"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youtube.com/watch?v=1pxvHmB4ki4" TargetMode="External"/><Relationship Id="rId5" Type="http://schemas.openxmlformats.org/officeDocument/2006/relationships/hyperlink" Target="https://www.canada.ca/en/public-health/services/publications/healthy-living/blueprint-for-action-preventing-substance-related-harms-youth-comprehensive-school-health/guide.html#s3-1&#8203;" TargetMode="External"/><Relationship Id="rId4" Type="http://schemas.openxmlformats.org/officeDocument/2006/relationships/hyperlink" Target="https://www.uvic.ca/research/centres/cisur/assets/docs/iminds/hs-pp-drug-curriculum.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5" y="2357408"/>
            <a:ext cx="5837420" cy="1313610"/>
          </a:xfrm>
        </p:spPr>
        <p:txBody>
          <a:bodyPr anchor="ctr">
            <a:normAutofit/>
          </a:bodyPr>
          <a:lstStyle/>
          <a:p>
            <a:r>
              <a:rPr lang="en-CA" sz="4000" i="0" u="none" strike="noStrike" dirty="0">
                <a:effectLst/>
              </a:rPr>
              <a:t>Before You Teach:</a:t>
            </a:r>
            <a:r>
              <a:rPr lang="en-CA" sz="4000" i="0" dirty="0">
                <a:effectLst/>
              </a:rPr>
              <a:t>​</a:t>
            </a:r>
            <a:endParaRPr lang="en-CA" sz="4000" dirty="0"/>
          </a:p>
        </p:txBody>
      </p:sp>
      <p:sp>
        <p:nvSpPr>
          <p:cNvPr id="3" name="Subtitle 2"/>
          <p:cNvSpPr>
            <a:spLocks noGrp="1"/>
          </p:cNvSpPr>
          <p:nvPr>
            <p:ph type="subTitle" idx="1"/>
          </p:nvPr>
        </p:nvSpPr>
        <p:spPr>
          <a:xfrm>
            <a:off x="137273" y="3429000"/>
            <a:ext cx="5837420" cy="760600"/>
          </a:xfrm>
        </p:spPr>
        <p:txBody>
          <a:bodyPr vert="horz" lIns="91440" tIns="45720" rIns="91440" bIns="45720" rtlCol="0">
            <a:normAutofit/>
          </a:bodyPr>
          <a:lstStyle/>
          <a:p>
            <a:pPr marL="0" indent="0">
              <a:buNone/>
            </a:pPr>
            <a:r>
              <a:rPr lang="en-US" i="0" u="none" strike="noStrike" dirty="0">
                <a:effectLst/>
              </a:rPr>
              <a:t>A Comprehensive Approach to Substance Use Prevention in Schools</a:t>
            </a:r>
            <a:r>
              <a:rPr lang="en-US" b="0" i="0" dirty="0">
                <a:effectLst/>
              </a:rPr>
              <a:t>​</a:t>
            </a:r>
            <a:endParaRPr lang="en-CA" dirty="0"/>
          </a:p>
        </p:txBody>
      </p:sp>
      <p:sp>
        <p:nvSpPr>
          <p:cNvPr id="4" name="Text Placeholder 3"/>
          <p:cNvSpPr>
            <a:spLocks noGrp="1"/>
          </p:cNvSpPr>
          <p:nvPr>
            <p:ph type="body" sz="quarter" idx="10"/>
          </p:nvPr>
        </p:nvSpPr>
        <p:spPr>
          <a:xfrm>
            <a:off x="356347" y="4608513"/>
            <a:ext cx="5837420" cy="708025"/>
          </a:xfrm>
        </p:spPr>
        <p:txBody>
          <a:bodyPr vert="horz" lIns="91440" tIns="45720" rIns="91440" bIns="45720" rtlCol="0" anchor="t">
            <a:normAutofit lnSpcReduction="10000"/>
          </a:bodyPr>
          <a:lstStyle/>
          <a:p>
            <a:r>
              <a:rPr lang="en-CA" dirty="0">
                <a:latin typeface="Arial"/>
                <a:cs typeface="Arial"/>
              </a:rPr>
              <a:t>Created May 2022</a:t>
            </a:r>
            <a:endParaRPr lang="en-US" dirty="0"/>
          </a:p>
          <a:p>
            <a:r>
              <a:rPr lang="en-CA" dirty="0">
                <a:latin typeface="Arial"/>
                <a:cs typeface="Arial"/>
              </a:rPr>
              <a:t>Revised February 2023</a:t>
            </a:r>
            <a:endParaRPr lang="en-CA" dirty="0"/>
          </a:p>
        </p:txBody>
      </p:sp>
      <p:pic>
        <p:nvPicPr>
          <p:cNvPr id="6" name="Picture 5">
            <a:extLst>
              <a:ext uri="{FF2B5EF4-FFF2-40B4-BE49-F238E27FC236}">
                <a16:creationId xmlns:a16="http://schemas.microsoft.com/office/drawing/2014/main" id="{FBD58E62-02DB-4591-B6D3-1586703843F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8932" r="9697"/>
          <a:stretch/>
        </p:blipFill>
        <p:spPr>
          <a:xfrm>
            <a:off x="6785954" y="1999622"/>
            <a:ext cx="2358046" cy="2451798"/>
          </a:xfrm>
          <a:prstGeom prst="rect">
            <a:avLst/>
          </a:prstGeom>
        </p:spPr>
      </p:pic>
      <p:pic>
        <p:nvPicPr>
          <p:cNvPr id="7" name="Picture 6">
            <a:extLst>
              <a:ext uri="{FF2B5EF4-FFF2-40B4-BE49-F238E27FC236}">
                <a16:creationId xmlns:a16="http://schemas.microsoft.com/office/drawing/2014/main" id="{41ED8E04-AC3C-480B-BD9D-477F448D6941}"/>
              </a:ext>
            </a:extLst>
          </p:cNvPr>
          <p:cNvPicPr>
            <a:picLocks noChangeAspect="1"/>
          </p:cNvPicPr>
          <p:nvPr/>
        </p:nvPicPr>
        <p:blipFill rotWithShape="1">
          <a:blip r:embed="rId5"/>
          <a:srcRect l="34081"/>
          <a:stretch/>
        </p:blipFill>
        <p:spPr>
          <a:xfrm>
            <a:off x="6785953" y="4473190"/>
            <a:ext cx="2358046" cy="2384809"/>
          </a:xfrm>
          <a:prstGeom prst="rect">
            <a:avLst/>
          </a:prstGeom>
        </p:spPr>
      </p:pic>
      <p:pic>
        <p:nvPicPr>
          <p:cNvPr id="8" name="Picture 7">
            <a:extLst>
              <a:ext uri="{FF2B5EF4-FFF2-40B4-BE49-F238E27FC236}">
                <a16:creationId xmlns:a16="http://schemas.microsoft.com/office/drawing/2014/main" id="{C5D755CF-1AAC-4274-8179-2886FA24425C}"/>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6400"/>
                    </a14:imgEffect>
                    <a14:imgEffect>
                      <a14:saturation sat="66000"/>
                    </a14:imgEffect>
                  </a14:imgLayer>
                </a14:imgProps>
              </a:ext>
            </a:extLst>
          </a:blip>
          <a:srcRect l="6923" r="14461"/>
          <a:stretch/>
        </p:blipFill>
        <p:spPr>
          <a:xfrm>
            <a:off x="6785952" y="0"/>
            <a:ext cx="2358047" cy="1999622"/>
          </a:xfrm>
          <a:prstGeom prst="rect">
            <a:avLst/>
          </a:prstGeom>
        </p:spPr>
      </p:pic>
    </p:spTree>
    <p:extLst>
      <p:ext uri="{BB962C8B-B14F-4D97-AF65-F5344CB8AC3E}">
        <p14:creationId xmlns:p14="http://schemas.microsoft.com/office/powerpoint/2010/main" val="292212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AB405-4DA2-6CAB-43A1-0A769C6217E6}"/>
              </a:ext>
            </a:extLst>
          </p:cNvPr>
          <p:cNvSpPr>
            <a:spLocks noGrp="1"/>
          </p:cNvSpPr>
          <p:nvPr>
            <p:ph type="title"/>
          </p:nvPr>
        </p:nvSpPr>
        <p:spPr/>
        <p:txBody>
          <a:bodyPr/>
          <a:lstStyle/>
          <a:p>
            <a:r>
              <a:rPr lang="en-CA" b="0" i="0">
                <a:solidFill>
                  <a:srgbClr val="000000"/>
                </a:solidFill>
                <a:effectLst/>
                <a:latin typeface="Calibri" panose="020F0502020204030204" pitchFamily="34" charset="0"/>
              </a:rPr>
              <a:t>Key Principles - Harm Reduction</a:t>
            </a:r>
            <a:endParaRPr lang="en-US"/>
          </a:p>
        </p:txBody>
      </p:sp>
      <p:sp>
        <p:nvSpPr>
          <p:cNvPr id="2" name="Content Placeholder 1">
            <a:extLst>
              <a:ext uri="{FF2B5EF4-FFF2-40B4-BE49-F238E27FC236}">
                <a16:creationId xmlns:a16="http://schemas.microsoft.com/office/drawing/2014/main" id="{98003C19-8A4C-6B5A-6D35-08A6AA436EE2}"/>
              </a:ext>
            </a:extLst>
          </p:cNvPr>
          <p:cNvSpPr>
            <a:spLocks noGrp="1"/>
          </p:cNvSpPr>
          <p:nvPr>
            <p:ph idx="1"/>
          </p:nvPr>
        </p:nvSpPr>
        <p:spPr/>
        <p:txBody>
          <a:bodyPr>
            <a:normAutofit/>
          </a:bodyPr>
          <a:lstStyle/>
          <a:p>
            <a:pPr algn="l" rtl="0" fontAlgn="base"/>
            <a:r>
              <a:rPr lang="en-CA" b="0" i="0" u="none" strike="noStrike">
                <a:solidFill>
                  <a:srgbClr val="000000"/>
                </a:solidFill>
                <a:effectLst/>
                <a:latin typeface="Calibri" panose="020F0502020204030204" pitchFamily="34" charset="0"/>
              </a:rPr>
              <a:t>Harm Reduction Strategies: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Use of seatbelts while in a vehicle</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Wearing a helmet (e.g. biking, snowboarding, hockey, etc.)</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Use of condoms to prevent STI transmission</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Consuming water while drinking alcohol</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Using a nicotine patch instead of smoking</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Using substances in a safe environment with someone trusted</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a:solidFill>
                  <a:srgbClr val="000000"/>
                </a:solidFill>
                <a:effectLst/>
                <a:latin typeface="Calibri" panose="020F0502020204030204" pitchFamily="34" charset="0"/>
              </a:rPr>
              <a:t>Needle exchange programs</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CA"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5766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C7522-E1A3-A909-0A19-B00B1EFFC5E8}"/>
              </a:ext>
            </a:extLst>
          </p:cNvPr>
          <p:cNvSpPr>
            <a:spLocks noGrp="1"/>
          </p:cNvSpPr>
          <p:nvPr>
            <p:ph type="title"/>
          </p:nvPr>
        </p:nvSpPr>
        <p:spPr/>
        <p:txBody>
          <a:bodyPr/>
          <a:lstStyle/>
          <a:p>
            <a:r>
              <a:rPr lang="en-CA" b="0" i="0">
                <a:solidFill>
                  <a:srgbClr val="000000"/>
                </a:solidFill>
                <a:effectLst/>
                <a:latin typeface="Calibri" panose="020F0502020204030204" pitchFamily="34" charset="0"/>
              </a:rPr>
              <a:t>Components of Harm Reduction</a:t>
            </a:r>
            <a:endParaRPr lang="en-US"/>
          </a:p>
        </p:txBody>
      </p:sp>
      <p:sp>
        <p:nvSpPr>
          <p:cNvPr id="2" name="Content Placeholder 1">
            <a:extLst>
              <a:ext uri="{FF2B5EF4-FFF2-40B4-BE49-F238E27FC236}">
                <a16:creationId xmlns:a16="http://schemas.microsoft.com/office/drawing/2014/main" id="{F376A4B6-9286-7654-17DA-3005C823BCD3}"/>
              </a:ext>
            </a:extLst>
          </p:cNvPr>
          <p:cNvSpPr>
            <a:spLocks noGrp="1"/>
          </p:cNvSpPr>
          <p:nvPr>
            <p:ph idx="1"/>
          </p:nvPr>
        </p:nvSpPr>
        <p:spPr/>
        <p:txBody>
          <a:bodyPr>
            <a:normAutofit/>
          </a:bodyPr>
          <a:lstStyle/>
          <a:p>
            <a:pPr algn="l" rtl="0" fontAlgn="base">
              <a:buFont typeface="Arial" panose="020B0604020202020204" pitchFamily="34" charset="0"/>
              <a:buChar char="•"/>
            </a:pPr>
            <a:r>
              <a:rPr lang="en-CA" b="1" i="0" u="none" strike="noStrike">
                <a:solidFill>
                  <a:srgbClr val="000000"/>
                </a:solidFill>
                <a:effectLst/>
                <a:latin typeface="Calibri" panose="020F0502020204030204" pitchFamily="34" charset="0"/>
              </a:rPr>
              <a:t>Pragmatism</a:t>
            </a:r>
            <a:r>
              <a:rPr lang="en-CA" b="0" i="0" u="none" strike="noStrike">
                <a:solidFill>
                  <a:srgbClr val="000000"/>
                </a:solidFill>
                <a:effectLst/>
                <a:latin typeface="Calibri" panose="020F0502020204030204" pitchFamily="34" charset="0"/>
              </a:rPr>
              <a:t>: Public health approach used to minimize potential harms understanding there will always be some substance use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1" i="0" u="none" strike="noStrike">
                <a:solidFill>
                  <a:srgbClr val="000000"/>
                </a:solidFill>
                <a:effectLst/>
                <a:latin typeface="Calibri" panose="020F0502020204030204" pitchFamily="34" charset="0"/>
              </a:rPr>
              <a:t>Humane Values</a:t>
            </a:r>
            <a:r>
              <a:rPr lang="en-CA" b="0" i="0" u="none" strike="noStrike">
                <a:solidFill>
                  <a:srgbClr val="000000"/>
                </a:solidFill>
                <a:effectLst/>
                <a:latin typeface="Calibri" panose="020F0502020204030204" pitchFamily="34" charset="0"/>
              </a:rPr>
              <a:t>: Judgement is not placed on people who use substances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1" i="0" u="none" strike="noStrike">
                <a:solidFill>
                  <a:srgbClr val="000000"/>
                </a:solidFill>
                <a:effectLst/>
                <a:latin typeface="Calibri" panose="020F0502020204030204" pitchFamily="34" charset="0"/>
              </a:rPr>
              <a:t>Focus on Harms</a:t>
            </a:r>
            <a:r>
              <a:rPr lang="en-CA" b="0" i="0" u="none" strike="noStrike">
                <a:solidFill>
                  <a:srgbClr val="000000"/>
                </a:solidFill>
                <a:effectLst/>
                <a:latin typeface="Calibri" panose="020F0502020204030204" pitchFamily="34" charset="0"/>
              </a:rPr>
              <a:t>: the potential harms of the substance use are prioritized over the use itself</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1" i="0" u="none" strike="noStrike">
                <a:solidFill>
                  <a:srgbClr val="000000"/>
                </a:solidFill>
                <a:effectLst/>
                <a:latin typeface="Calibri" panose="020F0502020204030204" pitchFamily="34" charset="0"/>
              </a:rPr>
              <a:t>Balancing of Costs and Benefits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1" i="0" u="none" strike="noStrike">
                <a:solidFill>
                  <a:srgbClr val="000000"/>
                </a:solidFill>
                <a:effectLst/>
                <a:latin typeface="Calibri" panose="020F0502020204030204" pitchFamily="34" charset="0"/>
              </a:rPr>
              <a:t>Priority of Immediate Goals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buNone/>
            </a:pPr>
            <a:endParaRPr lang="en-US"/>
          </a:p>
        </p:txBody>
      </p:sp>
      <p:sp>
        <p:nvSpPr>
          <p:cNvPr id="4" name="TextBox 3">
            <a:extLst>
              <a:ext uri="{FF2B5EF4-FFF2-40B4-BE49-F238E27FC236}">
                <a16:creationId xmlns:a16="http://schemas.microsoft.com/office/drawing/2014/main" id="{842F5231-690B-41D1-53E4-C15266ED7735}"/>
              </a:ext>
            </a:extLst>
          </p:cNvPr>
          <p:cNvSpPr txBox="1"/>
          <p:nvPr/>
        </p:nvSpPr>
        <p:spPr>
          <a:xfrm>
            <a:off x="4114799" y="5105399"/>
            <a:ext cx="4724401" cy="369332"/>
          </a:xfrm>
          <a:prstGeom prst="rect">
            <a:avLst/>
          </a:prstGeom>
          <a:noFill/>
        </p:spPr>
        <p:txBody>
          <a:bodyPr wrap="square" rtlCol="0">
            <a:spAutoFit/>
          </a:bodyPr>
          <a:lstStyle/>
          <a:p>
            <a:r>
              <a:rPr lang="en-US" b="0" i="0" u="none" strike="noStrike">
                <a:solidFill>
                  <a:srgbClr val="000000"/>
                </a:solidFill>
                <a:effectLst/>
                <a:latin typeface="Calibri" panose="020F0502020204030204" pitchFamily="34" charset="0"/>
              </a:rPr>
              <a:t>From the Canadian Centre on Substance Abuse</a:t>
            </a:r>
            <a:r>
              <a:rPr lang="en-US" b="0" i="0">
                <a:solidFill>
                  <a:srgbClr val="000000"/>
                </a:solidFill>
                <a:effectLst/>
                <a:latin typeface="Calibri" panose="020F0502020204030204" pitchFamily="34" charset="0"/>
              </a:rPr>
              <a:t>​</a:t>
            </a:r>
            <a:endParaRPr lang="en-US"/>
          </a:p>
        </p:txBody>
      </p:sp>
    </p:spTree>
    <p:extLst>
      <p:ext uri="{BB962C8B-B14F-4D97-AF65-F5344CB8AC3E}">
        <p14:creationId xmlns:p14="http://schemas.microsoft.com/office/powerpoint/2010/main" val="102459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DD786-84EA-DE8F-E958-754C10CDDC06}"/>
              </a:ext>
            </a:extLst>
          </p:cNvPr>
          <p:cNvSpPr>
            <a:spLocks noGrp="1"/>
          </p:cNvSpPr>
          <p:nvPr>
            <p:ph type="title"/>
          </p:nvPr>
        </p:nvSpPr>
        <p:spPr/>
        <p:txBody>
          <a:bodyPr/>
          <a:lstStyle/>
          <a:p>
            <a:r>
              <a:rPr lang="en-CA" b="0" i="0" dirty="0">
                <a:solidFill>
                  <a:srgbClr val="000000"/>
                </a:solidFill>
                <a:effectLst/>
                <a:latin typeface="Calibri"/>
                <a:cs typeface="Calibri Light"/>
              </a:rPr>
              <a:t>Effective Strategies for Substance Use Prevention:</a:t>
            </a:r>
            <a:endParaRPr lang="en-US" dirty="0">
              <a:latin typeface="Calibri"/>
              <a:cs typeface="Calibri Light"/>
            </a:endParaRPr>
          </a:p>
        </p:txBody>
      </p:sp>
      <p:sp>
        <p:nvSpPr>
          <p:cNvPr id="2" name="Content Placeholder 1">
            <a:extLst>
              <a:ext uri="{FF2B5EF4-FFF2-40B4-BE49-F238E27FC236}">
                <a16:creationId xmlns:a16="http://schemas.microsoft.com/office/drawing/2014/main" id="{CC085748-3AC3-3CB5-76CC-B95ED7D659BA}"/>
              </a:ext>
            </a:extLst>
          </p:cNvPr>
          <p:cNvSpPr>
            <a:spLocks noGrp="1"/>
          </p:cNvSpPr>
          <p:nvPr>
            <p:ph idx="1"/>
          </p:nvPr>
        </p:nvSpPr>
        <p:spPr/>
        <p:txBody>
          <a:bodyPr>
            <a:normAutofit/>
          </a:bodyPr>
          <a:lstStyle/>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Engaging and interactive delivery techniques</a:t>
            </a:r>
            <a:r>
              <a:rPr lang="en-CA" b="0" i="0">
                <a:solidFill>
                  <a:srgbClr val="000000"/>
                </a:solidFill>
                <a:effectLst/>
                <a:latin typeface="Calibri" panose="020F0502020204030204" pitchFamily="34" charset="0"/>
              </a:rPr>
              <a:t>​</a:t>
            </a:r>
            <a:endParaRPr lang="en-CA"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Multiple sessions over time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Youth focused</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Social Competence and positive Social Influence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Skills-based programs building decision-making skills, self-esteem and resistance to peer-pressure, social skills training</a:t>
            </a:r>
            <a:r>
              <a:rPr lang="en-CA" b="0" i="0">
                <a:solidFill>
                  <a:srgbClr val="000000"/>
                </a:solidFill>
                <a:effectLst/>
                <a:latin typeface="Calibri" panose="020F0502020204030204" pitchFamily="34" charset="0"/>
              </a:rPr>
              <a:t>​</a:t>
            </a:r>
            <a:endParaRPr lang="en-CA"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Normative social influence education used to reinforce that most youth are not using substances</a:t>
            </a:r>
            <a:r>
              <a:rPr lang="en-CA" b="0" i="0">
                <a:solidFill>
                  <a:srgbClr val="000000"/>
                </a:solidFill>
                <a:effectLst/>
                <a:latin typeface="Calibri" panose="020F0502020204030204" pitchFamily="34" charset="0"/>
              </a:rPr>
              <a:t>​</a:t>
            </a:r>
            <a:endParaRPr lang="en-CA"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a:solidFill>
                  <a:srgbClr val="000000"/>
                </a:solidFill>
                <a:effectLst/>
                <a:latin typeface="Calibri" panose="020F0502020204030204" pitchFamily="34" charset="0"/>
              </a:rPr>
              <a:t>Non-judgemental approach</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47147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AA43-407C-E64A-73CD-86E7EBDBBEDA}"/>
              </a:ext>
            </a:extLst>
          </p:cNvPr>
          <p:cNvSpPr>
            <a:spLocks noGrp="1"/>
          </p:cNvSpPr>
          <p:nvPr>
            <p:ph type="title"/>
          </p:nvPr>
        </p:nvSpPr>
        <p:spPr>
          <a:xfrm>
            <a:off x="628650" y="492771"/>
            <a:ext cx="7886700" cy="1325563"/>
          </a:xfrm>
        </p:spPr>
        <p:txBody>
          <a:bodyPr>
            <a:normAutofit fontScale="90000"/>
          </a:bodyPr>
          <a:lstStyle/>
          <a:p>
            <a:pPr algn="ctr"/>
            <a:r>
              <a:rPr lang="en-CA" b="0"/>
              <a:t>What Does a Comprehensive Approach for Preventing and Reducing Substance Use Look Like?</a:t>
            </a:r>
            <a:br>
              <a:rPr lang="en-CA"/>
            </a:br>
            <a:endParaRPr lang="en-CA"/>
          </a:p>
        </p:txBody>
      </p:sp>
      <p:sp>
        <p:nvSpPr>
          <p:cNvPr id="3" name="Content Placeholder 2">
            <a:extLst>
              <a:ext uri="{FF2B5EF4-FFF2-40B4-BE49-F238E27FC236}">
                <a16:creationId xmlns:a16="http://schemas.microsoft.com/office/drawing/2014/main" id="{59E5CD9B-4746-6EB9-89F1-A867D09B7090}"/>
              </a:ext>
            </a:extLst>
          </p:cNvPr>
          <p:cNvSpPr>
            <a:spLocks noGrp="1"/>
          </p:cNvSpPr>
          <p:nvPr>
            <p:ph idx="1"/>
          </p:nvPr>
        </p:nvSpPr>
        <p:spPr/>
        <p:txBody>
          <a:bodyPr vert="horz" lIns="68580" tIns="34290" rIns="68580" bIns="34290" rtlCol="0" anchor="t">
            <a:normAutofit/>
          </a:bodyPr>
          <a:lstStyle/>
          <a:p>
            <a:pPr lvl="1"/>
            <a:endParaRPr lang="en-CA"/>
          </a:p>
          <a:p>
            <a:endParaRPr lang="en-CA"/>
          </a:p>
        </p:txBody>
      </p:sp>
      <p:pic>
        <p:nvPicPr>
          <p:cNvPr id="4" name="Picture 4" descr="Diagram&#10;&#10;Description automatically generated">
            <a:extLst>
              <a:ext uri="{FF2B5EF4-FFF2-40B4-BE49-F238E27FC236}">
                <a16:creationId xmlns:a16="http://schemas.microsoft.com/office/drawing/2014/main" id="{B1BABFEA-DB81-4616-46DA-8C562C465AE1}"/>
              </a:ext>
            </a:extLst>
          </p:cNvPr>
          <p:cNvPicPr>
            <a:picLocks noChangeAspect="1"/>
          </p:cNvPicPr>
          <p:nvPr/>
        </p:nvPicPr>
        <p:blipFill>
          <a:blip r:embed="rId3"/>
          <a:stretch>
            <a:fillRect/>
          </a:stretch>
        </p:blipFill>
        <p:spPr>
          <a:xfrm>
            <a:off x="2902322" y="2124814"/>
            <a:ext cx="3192746" cy="3272323"/>
          </a:xfrm>
          <a:prstGeom prst="rect">
            <a:avLst/>
          </a:prstGeom>
        </p:spPr>
      </p:pic>
      <p:sp>
        <p:nvSpPr>
          <p:cNvPr id="7" name="Arrow: Curved Down 6">
            <a:extLst>
              <a:ext uri="{FF2B5EF4-FFF2-40B4-BE49-F238E27FC236}">
                <a16:creationId xmlns:a16="http://schemas.microsoft.com/office/drawing/2014/main" id="{FF01AF77-A9B6-7A66-1F9D-29F702CF7D47}"/>
              </a:ext>
            </a:extLst>
          </p:cNvPr>
          <p:cNvSpPr/>
          <p:nvPr/>
        </p:nvSpPr>
        <p:spPr>
          <a:xfrm>
            <a:off x="4446673" y="2014325"/>
            <a:ext cx="1756832" cy="433917"/>
          </a:xfrm>
          <a:prstGeom prst="curved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8" name="TextBox 7">
            <a:extLst>
              <a:ext uri="{FF2B5EF4-FFF2-40B4-BE49-F238E27FC236}">
                <a16:creationId xmlns:a16="http://schemas.microsoft.com/office/drawing/2014/main" id="{42A12502-19D4-ED58-98AE-E5057C9C19C7}"/>
              </a:ext>
            </a:extLst>
          </p:cNvPr>
          <p:cNvSpPr txBox="1"/>
          <p:nvPr/>
        </p:nvSpPr>
        <p:spPr>
          <a:xfrm>
            <a:off x="6182518" y="2234935"/>
            <a:ext cx="2120900" cy="692497"/>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t>Classroom lessons, activities discussing mental health, substance use curriculum</a:t>
            </a:r>
          </a:p>
        </p:txBody>
      </p:sp>
      <p:sp>
        <p:nvSpPr>
          <p:cNvPr id="9" name="TextBox 8">
            <a:extLst>
              <a:ext uri="{FF2B5EF4-FFF2-40B4-BE49-F238E27FC236}">
                <a16:creationId xmlns:a16="http://schemas.microsoft.com/office/drawing/2014/main" id="{92A60D43-B3D5-8289-F9E1-3756FDF73A88}"/>
              </a:ext>
            </a:extLst>
          </p:cNvPr>
          <p:cNvSpPr txBox="1"/>
          <p:nvPr/>
        </p:nvSpPr>
        <p:spPr>
          <a:xfrm>
            <a:off x="840582" y="2373338"/>
            <a:ext cx="2161910" cy="1523494"/>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t>Working with a community partner to plan an event, sending information home to parents to assist with parent-student communication regarding substance use</a:t>
            </a:r>
            <a:endParaRPr lang="en-US" sz="1350">
              <a:cs typeface="Calibri"/>
            </a:endParaRPr>
          </a:p>
        </p:txBody>
      </p:sp>
      <p:sp>
        <p:nvSpPr>
          <p:cNvPr id="10" name="Arrow: Curved Down 9">
            <a:extLst>
              <a:ext uri="{FF2B5EF4-FFF2-40B4-BE49-F238E27FC236}">
                <a16:creationId xmlns:a16="http://schemas.microsoft.com/office/drawing/2014/main" id="{23487E28-A75E-8C0F-B3E0-981CB5C1F918}"/>
              </a:ext>
            </a:extLst>
          </p:cNvPr>
          <p:cNvSpPr/>
          <p:nvPr/>
        </p:nvSpPr>
        <p:spPr>
          <a:xfrm rot="10800000">
            <a:off x="2116010" y="3719677"/>
            <a:ext cx="1428749" cy="423334"/>
          </a:xfrm>
          <a:prstGeom prst="curvedDownArrow">
            <a:avLst/>
          </a:prstGeom>
          <a:solidFill>
            <a:schemeClr val="accent2"/>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11" name="TextBox 10">
            <a:extLst>
              <a:ext uri="{FF2B5EF4-FFF2-40B4-BE49-F238E27FC236}">
                <a16:creationId xmlns:a16="http://schemas.microsoft.com/office/drawing/2014/main" id="{E08CE1A6-54E2-4FFA-6BBA-AEBAC78E0164}"/>
              </a:ext>
            </a:extLst>
          </p:cNvPr>
          <p:cNvSpPr txBox="1"/>
          <p:nvPr/>
        </p:nvSpPr>
        <p:spPr>
          <a:xfrm>
            <a:off x="5857082" y="4565914"/>
            <a:ext cx="2766482"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t>Protective factors: Student involvement in extra-curriculars, school-wide initiatives that promote connectedness and belonging</a:t>
            </a:r>
            <a:endParaRPr lang="en-US" sz="1350">
              <a:cs typeface="Calibri"/>
            </a:endParaRPr>
          </a:p>
        </p:txBody>
      </p:sp>
      <p:sp>
        <p:nvSpPr>
          <p:cNvPr id="12" name="TextBox 11">
            <a:extLst>
              <a:ext uri="{FF2B5EF4-FFF2-40B4-BE49-F238E27FC236}">
                <a16:creationId xmlns:a16="http://schemas.microsoft.com/office/drawing/2014/main" id="{CCF1564A-8591-7073-F843-5F5FCFD6772C}"/>
              </a:ext>
            </a:extLst>
          </p:cNvPr>
          <p:cNvSpPr txBox="1"/>
          <p:nvPr/>
        </p:nvSpPr>
        <p:spPr>
          <a:xfrm>
            <a:off x="534988" y="4281489"/>
            <a:ext cx="2639483" cy="13157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cs typeface="Calibri"/>
              </a:rPr>
              <a:t>Social: creates a culture of caring, lends to students having a sense of connectedness to their school</a:t>
            </a:r>
          </a:p>
          <a:p>
            <a:r>
              <a:rPr lang="en-US" sz="1350">
                <a:cs typeface="Calibri"/>
              </a:rPr>
              <a:t>Physical: proper signage "no smoking or vaping within 20 meters of school property"</a:t>
            </a:r>
          </a:p>
        </p:txBody>
      </p:sp>
      <p:sp>
        <p:nvSpPr>
          <p:cNvPr id="13" name="TextBox 12">
            <a:extLst>
              <a:ext uri="{FF2B5EF4-FFF2-40B4-BE49-F238E27FC236}">
                <a16:creationId xmlns:a16="http://schemas.microsoft.com/office/drawing/2014/main" id="{C9C791AA-18BE-2FB7-22AF-FBCE5B697A0E}"/>
              </a:ext>
            </a:extLst>
          </p:cNvPr>
          <p:cNvSpPr txBox="1"/>
          <p:nvPr/>
        </p:nvSpPr>
        <p:spPr>
          <a:xfrm>
            <a:off x="6366404" y="3180820"/>
            <a:ext cx="2269067"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cs typeface="Calibri"/>
              </a:rPr>
              <a:t>Professional learning opportunities regarding instructional strategies, students identify trends and where support is needed</a:t>
            </a:r>
          </a:p>
        </p:txBody>
      </p:sp>
      <p:sp>
        <p:nvSpPr>
          <p:cNvPr id="14" name="Arrow: Curved Down 13">
            <a:extLst>
              <a:ext uri="{FF2B5EF4-FFF2-40B4-BE49-F238E27FC236}">
                <a16:creationId xmlns:a16="http://schemas.microsoft.com/office/drawing/2014/main" id="{C23E9529-A90F-1E64-C461-C92F046BF6C2}"/>
              </a:ext>
            </a:extLst>
          </p:cNvPr>
          <p:cNvSpPr/>
          <p:nvPr/>
        </p:nvSpPr>
        <p:spPr>
          <a:xfrm rot="10800000">
            <a:off x="2867378" y="4816107"/>
            <a:ext cx="1185333" cy="338667"/>
          </a:xfrm>
          <a:prstGeom prst="curvedDownArrow">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5" name="Arrow: Curved Down 4">
            <a:extLst>
              <a:ext uri="{FF2B5EF4-FFF2-40B4-BE49-F238E27FC236}">
                <a16:creationId xmlns:a16="http://schemas.microsoft.com/office/drawing/2014/main" id="{EA47A67D-CDCD-DDAA-5FE5-F16CA19B745B}"/>
              </a:ext>
            </a:extLst>
          </p:cNvPr>
          <p:cNvSpPr/>
          <p:nvPr/>
        </p:nvSpPr>
        <p:spPr>
          <a:xfrm rot="240000" flipV="1">
            <a:off x="5494474" y="3643810"/>
            <a:ext cx="857250" cy="380999"/>
          </a:xfrm>
          <a:prstGeom prst="curvedDownArrow">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6" name="Arrow: Curved Right 5">
            <a:extLst>
              <a:ext uri="{FF2B5EF4-FFF2-40B4-BE49-F238E27FC236}">
                <a16:creationId xmlns:a16="http://schemas.microsoft.com/office/drawing/2014/main" id="{569A85C0-E9CA-D674-BC2E-7A2491F1488C}"/>
              </a:ext>
            </a:extLst>
          </p:cNvPr>
          <p:cNvSpPr/>
          <p:nvPr/>
        </p:nvSpPr>
        <p:spPr>
          <a:xfrm rot="-4980000">
            <a:off x="5133762" y="4571026"/>
            <a:ext cx="455084" cy="1016000"/>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51881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6F871-83A4-1A40-D2FB-48B83F8EC839}"/>
              </a:ext>
            </a:extLst>
          </p:cNvPr>
          <p:cNvSpPr>
            <a:spLocks noGrp="1"/>
          </p:cNvSpPr>
          <p:nvPr>
            <p:ph type="title"/>
          </p:nvPr>
        </p:nvSpPr>
        <p:spPr/>
        <p:txBody>
          <a:bodyPr>
            <a:normAutofit/>
          </a:bodyPr>
          <a:lstStyle/>
          <a:p>
            <a:r>
              <a:rPr lang="en-US" sz="3600" b="0" i="0" u="none" strike="noStrike">
                <a:solidFill>
                  <a:srgbClr val="000000"/>
                </a:solidFill>
                <a:effectLst/>
                <a:latin typeface="Calibri"/>
                <a:cs typeface="Calibri"/>
              </a:rPr>
              <a:t>When there are substance use concerns</a:t>
            </a:r>
            <a:r>
              <a:rPr lang="en-US" b="0" i="0">
                <a:solidFill>
                  <a:srgbClr val="000000"/>
                </a:solidFill>
                <a:effectLst/>
                <a:latin typeface="Calibri"/>
                <a:cs typeface="Calibri"/>
              </a:rPr>
              <a:t>​</a:t>
            </a:r>
            <a:endParaRPr lang="en-US" dirty="0">
              <a:latin typeface="Calibri"/>
              <a:cs typeface="Calibri"/>
            </a:endParaRPr>
          </a:p>
        </p:txBody>
      </p:sp>
      <p:sp>
        <p:nvSpPr>
          <p:cNvPr id="2" name="Content Placeholder 1">
            <a:extLst>
              <a:ext uri="{FF2B5EF4-FFF2-40B4-BE49-F238E27FC236}">
                <a16:creationId xmlns:a16="http://schemas.microsoft.com/office/drawing/2014/main" id="{00BA1F44-D833-7703-BD69-5780804C70DC}"/>
              </a:ext>
            </a:extLst>
          </p:cNvPr>
          <p:cNvSpPr>
            <a:spLocks noGrp="1"/>
          </p:cNvSpPr>
          <p:nvPr>
            <p:ph idx="1"/>
          </p:nvPr>
        </p:nvSpPr>
        <p:spPr/>
        <p:txBody>
          <a:bodyPr vert="horz" lIns="91440" tIns="45720" rIns="91440" bIns="45720" rtlCol="0" anchor="t">
            <a:normAutofit/>
          </a:bodyPr>
          <a:lstStyle/>
          <a:p>
            <a:pPr marL="226695" indent="-226695" algn="l" rtl="0" fontAlgn="base"/>
            <a:r>
              <a:rPr lang="en-CA" b="1" i="0" u="none" strike="noStrike" dirty="0">
                <a:solidFill>
                  <a:srgbClr val="000000"/>
                </a:solidFill>
                <a:effectLst/>
                <a:latin typeface="Calibri" panose="020F0502020204030204" pitchFamily="34" charset="0"/>
              </a:rPr>
              <a:t>Approach:</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marL="514032" lvl="1" indent="-226695" fontAlgn="base"/>
            <a:r>
              <a:rPr lang="en-CA" sz="2400" b="0" i="0" u="none" strike="noStrike" dirty="0">
                <a:solidFill>
                  <a:srgbClr val="000000"/>
                </a:solidFill>
                <a:effectLst/>
                <a:latin typeface="Calibri"/>
                <a:cs typeface="Arial"/>
              </a:rPr>
              <a:t>Non-judgemental and caring </a:t>
            </a:r>
            <a:r>
              <a:rPr lang="en-US" sz="2400" b="0" i="0" dirty="0">
                <a:solidFill>
                  <a:srgbClr val="000000"/>
                </a:solidFill>
                <a:effectLst/>
                <a:latin typeface="Calibri"/>
                <a:cs typeface="Arial"/>
              </a:rPr>
              <a:t>​</a:t>
            </a:r>
            <a:endParaRPr lang="en-US" sz="2400" b="0" i="0" dirty="0">
              <a:solidFill>
                <a:srgbClr val="000000"/>
              </a:solidFill>
              <a:effectLst/>
              <a:latin typeface="Arial"/>
              <a:cs typeface="Arial"/>
            </a:endParaRPr>
          </a:p>
          <a:p>
            <a:pPr marL="514032" lvl="1" indent="-226695" fontAlgn="base"/>
            <a:r>
              <a:rPr lang="en-CA" sz="2400" b="0" i="0" u="none" strike="noStrike" dirty="0">
                <a:solidFill>
                  <a:srgbClr val="000000"/>
                </a:solidFill>
                <a:effectLst/>
                <a:latin typeface="Calibri"/>
                <a:cs typeface="Arial"/>
              </a:rPr>
              <a:t>Trusted adult </a:t>
            </a:r>
            <a:r>
              <a:rPr lang="en-CA" sz="2400" b="0" i="0" dirty="0">
                <a:solidFill>
                  <a:srgbClr val="000000"/>
                </a:solidFill>
                <a:effectLst/>
                <a:latin typeface="Calibri"/>
                <a:cs typeface="Arial"/>
              </a:rPr>
              <a:t>​</a:t>
            </a:r>
            <a:endParaRPr lang="en-CA" sz="2400" b="0" i="0" dirty="0">
              <a:solidFill>
                <a:srgbClr val="000000"/>
              </a:solidFill>
              <a:effectLst/>
              <a:latin typeface="Arial"/>
              <a:cs typeface="Arial"/>
            </a:endParaRPr>
          </a:p>
          <a:p>
            <a:pPr marL="226695" indent="-226695" algn="l" rtl="0" fontAlgn="base"/>
            <a:r>
              <a:rPr lang="en-CA" b="1" i="0" u="none" strike="noStrike" dirty="0">
                <a:solidFill>
                  <a:srgbClr val="000000"/>
                </a:solidFill>
                <a:effectLst/>
                <a:latin typeface="Calibri" panose="020F0502020204030204" pitchFamily="34" charset="0"/>
              </a:rPr>
              <a:t>Communication:</a:t>
            </a:r>
            <a:r>
              <a:rPr lang="en-CA" b="0" i="0" u="none" strike="noStrike" dirty="0">
                <a:solidFill>
                  <a:srgbClr val="000000"/>
                </a:solidFill>
                <a:effectLst/>
                <a:latin typeface="Calibri" panose="020F0502020204030204" pitchFamily="34" charset="0"/>
              </a:rPr>
              <a:t> School, Student, Parent/Guardian</a:t>
            </a:r>
            <a:r>
              <a:rPr lang="en-US" b="0" i="0" dirty="0">
                <a:solidFill>
                  <a:srgbClr val="000000"/>
                </a:solidFill>
                <a:effectLst/>
                <a:latin typeface="Calibri" panose="020F0502020204030204" pitchFamily="34" charset="0"/>
              </a:rPr>
              <a:t>​, School Nurse.</a:t>
            </a:r>
            <a:endParaRPr lang="en-US" b="0" i="0" dirty="0">
              <a:solidFill>
                <a:srgbClr val="000000"/>
              </a:solidFill>
              <a:effectLst/>
            </a:endParaRPr>
          </a:p>
          <a:p>
            <a:pPr marL="226695" indent="-226695"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Familiarize yourself with school resources and processes prior to beginning Substance Use curriculum</a:t>
            </a:r>
            <a:r>
              <a:rPr lang="en-US" b="0" i="0" dirty="0">
                <a:solidFill>
                  <a:srgbClr val="000000"/>
                </a:solidFill>
                <a:effectLst/>
                <a:latin typeface="Calibri" panose="020F0502020204030204" pitchFamily="34" charset="0"/>
              </a:rPr>
              <a:t>​</a:t>
            </a:r>
            <a:endParaRPr lang="en-US" b="0" i="0" dirty="0">
              <a:solidFill>
                <a:srgbClr val="000000"/>
              </a:solidFill>
              <a:effectLst/>
            </a:endParaRPr>
          </a:p>
          <a:p>
            <a:pPr marL="226695" indent="-226695"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Use school referral system: connect with Social Worker or Student Support Counsellor</a:t>
            </a:r>
            <a:r>
              <a:rPr lang="en-CA" b="0" i="0" dirty="0">
                <a:solidFill>
                  <a:srgbClr val="000000"/>
                </a:solidFill>
                <a:effectLst/>
                <a:latin typeface="Calibri" panose="020F0502020204030204" pitchFamily="34" charset="0"/>
              </a:rPr>
              <a:t>​</a:t>
            </a:r>
          </a:p>
          <a:p>
            <a:pPr marL="226695" indent="-226695" algn="l" rtl="0" fontAlgn="base">
              <a:buFont typeface="Arial" panose="020B0604020202020204" pitchFamily="34" charset="0"/>
              <a:buChar char="•"/>
            </a:pPr>
            <a:endParaRPr lang="en-CA" b="0" i="0" dirty="0">
              <a:solidFill>
                <a:srgbClr val="000000"/>
              </a:solidFill>
              <a:effectLst/>
            </a:endParaRPr>
          </a:p>
        </p:txBody>
      </p:sp>
    </p:spTree>
    <p:extLst>
      <p:ext uri="{BB962C8B-B14F-4D97-AF65-F5344CB8AC3E}">
        <p14:creationId xmlns:p14="http://schemas.microsoft.com/office/powerpoint/2010/main" val="367858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8F0C2A-83A9-8623-7B10-76E70D7E753E}"/>
              </a:ext>
            </a:extLst>
          </p:cNvPr>
          <p:cNvSpPr txBox="1"/>
          <p:nvPr/>
        </p:nvSpPr>
        <p:spPr>
          <a:xfrm>
            <a:off x="475130" y="1584961"/>
            <a:ext cx="7485530" cy="3930990"/>
          </a:xfrm>
          <a:prstGeom prst="rect">
            <a:avLst/>
          </a:prstGeom>
        </p:spPr>
        <p:txBody>
          <a:bodyPr vert="horz" lIns="91440" tIns="45720" rIns="91440" bIns="45720" rtlCol="0">
            <a:normAutofit/>
          </a:bodyPr>
          <a:lstStyle/>
          <a:p>
            <a:pPr>
              <a:lnSpc>
                <a:spcPct val="90000"/>
              </a:lnSpc>
              <a:spcAft>
                <a:spcPts val="600"/>
              </a:spcAft>
              <a:buClr>
                <a:schemeClr val="bg1">
                  <a:lumMod val="75000"/>
                </a:schemeClr>
              </a:buClr>
              <a:buFont typeface="Arial" panose="020B0604020202020204" pitchFamily="34" charset="0"/>
            </a:pPr>
            <a:r>
              <a:rPr lang="en-US" sz="2200">
                <a:solidFill>
                  <a:srgbClr val="06698A"/>
                </a:solidFill>
                <a:latin typeface="Arial" panose="020B0604020202020204" pitchFamily="34" charset="0"/>
                <a:cs typeface="Arial" panose="020B0604020202020204" pitchFamily="34" charset="0"/>
                <a:hlinkClick r:id="rId3"/>
              </a:rPr>
              <a:t>Dialogue in the Classroom </a:t>
            </a:r>
            <a:endParaRPr lang="en-US" sz="220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b="0" i="0" strike="noStrike">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200">
                <a:solidFill>
                  <a:srgbClr val="06698A"/>
                </a:solidFill>
                <a:latin typeface="Arial" panose="020B0604020202020204" pitchFamily="34" charset="0"/>
                <a:cs typeface="Arial" panose="020B0604020202020204" pitchFamily="34" charset="0"/>
                <a:hlinkClick r:id="rId4"/>
              </a:rPr>
              <a:t>Drug Literacy Curriculum </a:t>
            </a:r>
            <a:endParaRPr lang="en-US" sz="220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200" b="0" i="0">
                <a:solidFill>
                  <a:srgbClr val="06698A"/>
                </a:solidFill>
                <a:effectLst/>
                <a:latin typeface="Arial" panose="020B0604020202020204" pitchFamily="34" charset="0"/>
                <a:cs typeface="Arial" panose="020B0604020202020204" pitchFamily="34" charset="0"/>
              </a:rPr>
              <a:t>​</a:t>
            </a:r>
          </a:p>
          <a:p>
            <a:pPr>
              <a:lnSpc>
                <a:spcPct val="90000"/>
              </a:lnSpc>
              <a:spcAft>
                <a:spcPts val="600"/>
              </a:spcAft>
              <a:buClr>
                <a:schemeClr val="bg1">
                  <a:lumMod val="75000"/>
                </a:schemeClr>
              </a:buClr>
              <a:buFont typeface="Arial" panose="020B0604020202020204" pitchFamily="34" charset="0"/>
            </a:pPr>
            <a:r>
              <a:rPr lang="en-US" sz="2200">
                <a:solidFill>
                  <a:srgbClr val="06698A"/>
                </a:solidFill>
                <a:latin typeface="Arial" panose="020B0604020202020204" pitchFamily="34" charset="0"/>
                <a:cs typeface="Arial" panose="020B0604020202020204" pitchFamily="34" charset="0"/>
                <a:hlinkClick r:id="rId5"/>
              </a:rPr>
              <a:t>Substance related harm prevention </a:t>
            </a:r>
            <a:endParaRPr lang="en-US" sz="220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b="0" i="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200" b="0" i="0" strike="noStrike">
                <a:solidFill>
                  <a:srgbClr val="06698A"/>
                </a:solidFill>
                <a:effectLst/>
                <a:latin typeface="Arial" panose="020B0604020202020204" pitchFamily="34" charset="0"/>
                <a:cs typeface="Arial" panose="020B0604020202020204" pitchFamily="34" charset="0"/>
                <a:hlinkClick r:id="rId6"/>
              </a:rPr>
              <a:t>Planet Youth Model/Icelandic Model</a:t>
            </a:r>
            <a:r>
              <a:rPr lang="en-US" sz="2200" b="0" i="0">
                <a:solidFill>
                  <a:srgbClr val="06698A"/>
                </a:solidFill>
                <a:effectLst/>
                <a:latin typeface="Arial" panose="020B0604020202020204" pitchFamily="34" charset="0"/>
                <a:cs typeface="Arial" panose="020B0604020202020204" pitchFamily="34" charset="0"/>
                <a:hlinkClick r:id="rId6"/>
              </a:rPr>
              <a:t>​ (video)</a:t>
            </a:r>
            <a:endParaRPr lang="en-US" sz="2200" b="0" i="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200">
                <a:solidFill>
                  <a:srgbClr val="06698A"/>
                </a:solidFill>
                <a:latin typeface="Arial" panose="020B0604020202020204" pitchFamily="34" charset="0"/>
                <a:cs typeface="Arial" panose="020B0604020202020204" pitchFamily="34" charset="0"/>
                <a:hlinkClick r:id="rId7"/>
              </a:rPr>
              <a:t>Understanding Substance Use: Educator's Guide and Video Modules</a:t>
            </a:r>
            <a:endParaRPr lang="en-US" sz="220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b="0" i="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b="0" i="0" u="none" strike="noStrike">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a:solidFill>
                <a:srgbClr val="06698A"/>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3DF9B6-6D57-3B7A-AB5B-5BB312EC5491}"/>
              </a:ext>
            </a:extLst>
          </p:cNvPr>
          <p:cNvSpPr>
            <a:spLocks noGrp="1"/>
          </p:cNvSpPr>
          <p:nvPr>
            <p:ph type="title"/>
          </p:nvPr>
        </p:nvSpPr>
        <p:spPr>
          <a:xfrm>
            <a:off x="475130" y="365126"/>
            <a:ext cx="7485530" cy="1028245"/>
          </a:xfrm>
        </p:spPr>
        <p:txBody>
          <a:bodyPr vert="horz" lIns="91440" tIns="45720" rIns="91440" bIns="45720" rtlCol="0" anchor="ctr">
            <a:normAutofit/>
          </a:bodyPr>
          <a:lstStyle/>
          <a:p>
            <a:r>
              <a:rPr lang="en-US" b="1" i="0" u="none" strike="noStrike" kern="1200" cap="none" baseline="0" dirty="0">
                <a:effectLst/>
                <a:latin typeface="Arial  "/>
                <a:ea typeface="+mj-ea"/>
                <a:cs typeface="+mj-cs"/>
              </a:rPr>
              <a:t>Additional resources to explore</a:t>
            </a:r>
            <a:r>
              <a:rPr lang="en-US" b="1" i="0" kern="1200" cap="none" baseline="0" dirty="0">
                <a:effectLst/>
                <a:latin typeface="Arial  "/>
                <a:ea typeface="+mj-ea"/>
                <a:cs typeface="+mj-cs"/>
              </a:rPr>
              <a:t>​</a:t>
            </a:r>
            <a:endParaRPr lang="en-US" b="1" kern="1200" cap="none" baseline="0" dirty="0">
              <a:latin typeface="Arial  "/>
              <a:ea typeface="+mj-ea"/>
              <a:cs typeface="+mj-cs"/>
            </a:endParaRPr>
          </a:p>
        </p:txBody>
      </p:sp>
    </p:spTree>
    <p:extLst>
      <p:ext uri="{BB962C8B-B14F-4D97-AF65-F5344CB8AC3E}">
        <p14:creationId xmlns:p14="http://schemas.microsoft.com/office/powerpoint/2010/main" val="219473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67EA1-EB9F-1A60-40E5-BF8F0CF98DA9}"/>
              </a:ext>
            </a:extLst>
          </p:cNvPr>
          <p:cNvSpPr>
            <a:spLocks noGrp="1"/>
          </p:cNvSpPr>
          <p:nvPr>
            <p:ph type="title"/>
          </p:nvPr>
        </p:nvSpPr>
        <p:spPr/>
        <p:txBody>
          <a:bodyPr/>
          <a:lstStyle/>
          <a:p>
            <a:r>
              <a:rPr lang="en-CA" b="0" i="0" dirty="0">
                <a:solidFill>
                  <a:srgbClr val="000000"/>
                </a:solidFill>
                <a:effectLst/>
                <a:latin typeface="Calibri"/>
                <a:cs typeface="Calibri"/>
              </a:rPr>
              <a:t>Presentation Outline</a:t>
            </a:r>
            <a:endParaRPr lang="en-US" dirty="0">
              <a:latin typeface="Calibri"/>
              <a:cs typeface="Calibri"/>
            </a:endParaRPr>
          </a:p>
        </p:txBody>
      </p:sp>
      <p:sp>
        <p:nvSpPr>
          <p:cNvPr id="2" name="Content Placeholder 1">
            <a:extLst>
              <a:ext uri="{FF2B5EF4-FFF2-40B4-BE49-F238E27FC236}">
                <a16:creationId xmlns:a16="http://schemas.microsoft.com/office/drawing/2014/main" id="{D1413529-A30C-6D10-BE2F-F3AA4943868C}"/>
              </a:ext>
            </a:extLst>
          </p:cNvPr>
          <p:cNvSpPr>
            <a:spLocks noGrp="1"/>
          </p:cNvSpPr>
          <p:nvPr>
            <p:ph idx="1"/>
          </p:nvPr>
        </p:nvSpPr>
        <p:spPr/>
        <p:txBody>
          <a:bodyPr>
            <a:normAutofit/>
          </a:bodyPr>
          <a:lstStyle/>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The Current Context</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Strategies that are </a:t>
            </a:r>
            <a:r>
              <a:rPr lang="en-CA" b="1" i="0" u="none" strike="noStrike" dirty="0">
                <a:solidFill>
                  <a:srgbClr val="000000"/>
                </a:solidFill>
                <a:effectLst/>
                <a:latin typeface="Calibri" panose="020F0502020204030204" pitchFamily="34" charset="0"/>
              </a:rPr>
              <a:t>NOT</a:t>
            </a:r>
            <a:r>
              <a:rPr lang="en-CA" b="0" i="0" u="none" strike="noStrike" dirty="0">
                <a:solidFill>
                  <a:srgbClr val="000000"/>
                </a:solidFill>
                <a:effectLst/>
                <a:latin typeface="Calibri" panose="020F0502020204030204" pitchFamily="34" charset="0"/>
              </a:rPr>
              <a:t> effective at preventing/reducing substance use</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Risk and Protective factors</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Guiding principles for teaching substance use prevention </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Effective strategies for reducing substance use </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Comprehensive School Health to Summarize Learning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When you suspect substance use </a:t>
            </a:r>
            <a:r>
              <a:rPr lang="en-CA" b="0" i="0" dirty="0">
                <a:solidFill>
                  <a:srgbClr val="000000"/>
                </a:solidFill>
                <a:effectLst/>
                <a:latin typeface="Calibri" panose="020F0502020204030204" pitchFamily="34" charset="0"/>
              </a:rPr>
              <a:t>​</a:t>
            </a:r>
            <a:endParaRPr lang="en-CA" b="0" i="0" dirty="0">
              <a:solidFill>
                <a:srgbClr val="000000"/>
              </a:solidFill>
              <a:effectLst/>
              <a:latin typeface="Arial" panose="020B0604020202020204" pitchFamily="34" charset="0"/>
            </a:endParaRPr>
          </a:p>
          <a:p>
            <a:pPr marL="0" indent="0" algn="l" rtl="0" fontAlgn="base">
              <a:buNone/>
            </a:pPr>
            <a:endParaRPr lang="en-CA"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8666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0" y="365126"/>
            <a:ext cx="8271782" cy="1028245"/>
          </a:xfrm>
        </p:spPr>
        <p:txBody>
          <a:bodyPr anchor="ctr">
            <a:normAutofit/>
          </a:bodyPr>
          <a:lstStyle/>
          <a:p>
            <a:r>
              <a:rPr lang="en-CA" b="0" i="0" dirty="0">
                <a:effectLst/>
              </a:rPr>
              <a:t>The Current Context</a:t>
            </a:r>
            <a:r>
              <a:rPr lang="en-CA" b="0" dirty="0"/>
              <a:t> </a:t>
            </a:r>
            <a:endParaRPr lang="en-CA" dirty="0"/>
          </a:p>
        </p:txBody>
      </p:sp>
      <p:graphicFrame>
        <p:nvGraphicFramePr>
          <p:cNvPr id="5" name="Content Placeholder 2">
            <a:extLst>
              <a:ext uri="{FF2B5EF4-FFF2-40B4-BE49-F238E27FC236}">
                <a16:creationId xmlns:a16="http://schemas.microsoft.com/office/drawing/2014/main" id="{F64BDE69-ECA8-DAB8-8F8E-8DCE6F740737}"/>
              </a:ext>
            </a:extLst>
          </p:cNvPr>
          <p:cNvGraphicFramePr>
            <a:graphicFrameLocks noGrp="1"/>
          </p:cNvGraphicFramePr>
          <p:nvPr>
            <p:ph idx="1"/>
            <p:extLst>
              <p:ext uri="{D42A27DB-BD31-4B8C-83A1-F6EECF244321}">
                <p14:modId xmlns:p14="http://schemas.microsoft.com/office/powerpoint/2010/main" val="2689681735"/>
              </p:ext>
            </p:extLst>
          </p:nvPr>
        </p:nvGraphicFramePr>
        <p:xfrm>
          <a:off x="397088" y="1242061"/>
          <a:ext cx="8271782" cy="421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07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88441-6668-AD94-3330-20DB82A2E6F0}"/>
              </a:ext>
            </a:extLst>
          </p:cNvPr>
          <p:cNvSpPr>
            <a:spLocks noGrp="1"/>
          </p:cNvSpPr>
          <p:nvPr>
            <p:ph type="title"/>
          </p:nvPr>
        </p:nvSpPr>
        <p:spPr/>
        <p:txBody>
          <a:bodyPr/>
          <a:lstStyle/>
          <a:p>
            <a:r>
              <a:rPr lang="en-CA" b="0" i="0" dirty="0">
                <a:solidFill>
                  <a:srgbClr val="000000"/>
                </a:solidFill>
                <a:effectLst/>
                <a:latin typeface="Calibri"/>
                <a:cs typeface="Calibri"/>
              </a:rPr>
              <a:t>Self-Reflection</a:t>
            </a:r>
            <a:endParaRPr lang="en-US" dirty="0">
              <a:latin typeface="Calibri"/>
              <a:cs typeface="Calibri"/>
            </a:endParaRPr>
          </a:p>
        </p:txBody>
      </p:sp>
      <p:sp>
        <p:nvSpPr>
          <p:cNvPr id="5" name="Content Placeholder 4">
            <a:extLst>
              <a:ext uri="{FF2B5EF4-FFF2-40B4-BE49-F238E27FC236}">
                <a16:creationId xmlns:a16="http://schemas.microsoft.com/office/drawing/2014/main" id="{E776D6BB-6EBC-E5CB-A766-3D2452F54926}"/>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Acknowledgement of sensitive subject: Everyone has had different experiences around substance use. For some, content being taught may be triggering.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Please take a moment to complete a self-reflection: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How do I approach conversations on substance use?</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What biases am I holding when I approach this topic?</a:t>
            </a:r>
            <a:r>
              <a:rPr lang="en-CA" sz="2000" b="0" i="0" dirty="0">
                <a:solidFill>
                  <a:srgbClr val="000000"/>
                </a:solidFill>
                <a:effectLst/>
                <a:latin typeface="Calibri" panose="020F0502020204030204" pitchFamily="34" charset="0"/>
              </a:rPr>
              <a:t>​</a:t>
            </a:r>
            <a:endParaRPr lang="en-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How was substance use seen in my family?</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Are there additional experiences that have formed my approach to substance use?</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What is based on facts versus feelings?</a:t>
            </a:r>
            <a:r>
              <a:rPr lang="en-CA" sz="2000" b="0" i="0" dirty="0">
                <a:solidFill>
                  <a:srgbClr val="000000"/>
                </a:solidFill>
                <a:effectLst/>
                <a:latin typeface="Calibri" panose="020F0502020204030204" pitchFamily="34" charset="0"/>
              </a:rPr>
              <a:t>​</a:t>
            </a:r>
            <a:endParaRPr lang="en-CA" sz="20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Calibri" panose="020F0502020204030204" pitchFamily="34" charset="0"/>
              </a:rPr>
              <a:t>Recognize when biases are a factor in how you are hearing, learning and sharing information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70940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CED9-4E62-7FC9-987C-07EACD7DDB7A}"/>
              </a:ext>
            </a:extLst>
          </p:cNvPr>
          <p:cNvSpPr>
            <a:spLocks noGrp="1"/>
          </p:cNvSpPr>
          <p:nvPr>
            <p:ph type="title"/>
          </p:nvPr>
        </p:nvSpPr>
        <p:spPr>
          <a:xfrm>
            <a:off x="475130" y="365126"/>
            <a:ext cx="8271782" cy="1028245"/>
          </a:xfrm>
        </p:spPr>
        <p:txBody>
          <a:bodyPr anchor="ctr">
            <a:normAutofit/>
          </a:bodyPr>
          <a:lstStyle/>
          <a:p>
            <a:r>
              <a:rPr lang="en-CA" b="0" i="0" u="none" strike="noStrike" dirty="0">
                <a:effectLst/>
              </a:rPr>
              <a:t>Ineffective</a:t>
            </a:r>
            <a:r>
              <a:rPr lang="en-CA" b="0" i="0" dirty="0">
                <a:effectLst/>
              </a:rPr>
              <a:t> Strategies for Substance Use Prevention:</a:t>
            </a:r>
            <a:endParaRPr lang="en-US" b="0" dirty="0"/>
          </a:p>
        </p:txBody>
      </p:sp>
      <p:graphicFrame>
        <p:nvGraphicFramePr>
          <p:cNvPr id="5" name="Content Placeholder 2">
            <a:extLst>
              <a:ext uri="{FF2B5EF4-FFF2-40B4-BE49-F238E27FC236}">
                <a16:creationId xmlns:a16="http://schemas.microsoft.com/office/drawing/2014/main" id="{2533418D-6837-7C18-A158-80F2057519C7}"/>
              </a:ext>
            </a:extLst>
          </p:cNvPr>
          <p:cNvGraphicFramePr>
            <a:graphicFrameLocks noGrp="1"/>
          </p:cNvGraphicFramePr>
          <p:nvPr>
            <p:ph idx="1"/>
            <p:extLst>
              <p:ext uri="{D42A27DB-BD31-4B8C-83A1-F6EECF244321}">
                <p14:modId xmlns:p14="http://schemas.microsoft.com/office/powerpoint/2010/main" val="2923023642"/>
              </p:ext>
            </p:extLst>
          </p:nvPr>
        </p:nvGraphicFramePr>
        <p:xfrm>
          <a:off x="475130" y="1321398"/>
          <a:ext cx="8271782" cy="421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BF33-1DC6-B4DD-0BF7-9D1B7BACFA7B}"/>
              </a:ext>
            </a:extLst>
          </p:cNvPr>
          <p:cNvSpPr>
            <a:spLocks noGrp="1"/>
          </p:cNvSpPr>
          <p:nvPr>
            <p:ph type="title"/>
          </p:nvPr>
        </p:nvSpPr>
        <p:spPr>
          <a:xfrm>
            <a:off x="475130" y="365126"/>
            <a:ext cx="7485530" cy="1028245"/>
          </a:xfrm>
        </p:spPr>
        <p:txBody>
          <a:bodyPr anchor="ctr">
            <a:normAutofit/>
          </a:bodyPr>
          <a:lstStyle/>
          <a:p>
            <a:r>
              <a:rPr lang="en-US" b="0" i="0" dirty="0">
                <a:effectLst/>
              </a:rPr>
              <a:t>Risk and Protective Factors </a:t>
            </a:r>
            <a:endParaRPr lang="en-US" dirty="0"/>
          </a:p>
        </p:txBody>
      </p:sp>
      <p:graphicFrame>
        <p:nvGraphicFramePr>
          <p:cNvPr id="5" name="Content Placeholder 2">
            <a:extLst>
              <a:ext uri="{FF2B5EF4-FFF2-40B4-BE49-F238E27FC236}">
                <a16:creationId xmlns:a16="http://schemas.microsoft.com/office/drawing/2014/main" id="{BC9E47FD-E166-FDD5-7B9C-EE7DD48B5187}"/>
              </a:ext>
            </a:extLst>
          </p:cNvPr>
          <p:cNvGraphicFramePr>
            <a:graphicFrameLocks noGrp="1"/>
          </p:cNvGraphicFramePr>
          <p:nvPr>
            <p:ph idx="1"/>
            <p:extLst>
              <p:ext uri="{D42A27DB-BD31-4B8C-83A1-F6EECF244321}">
                <p14:modId xmlns:p14="http://schemas.microsoft.com/office/powerpoint/2010/main" val="529694226"/>
              </p:ext>
            </p:extLst>
          </p:nvPr>
        </p:nvGraphicFramePr>
        <p:xfrm>
          <a:off x="475130" y="1399297"/>
          <a:ext cx="7891672" cy="411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2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204B-DCF9-CF35-00EA-3D29903C652E}"/>
              </a:ext>
            </a:extLst>
          </p:cNvPr>
          <p:cNvSpPr>
            <a:spLocks noGrp="1"/>
          </p:cNvSpPr>
          <p:nvPr>
            <p:ph type="title"/>
          </p:nvPr>
        </p:nvSpPr>
        <p:spPr>
          <a:xfrm>
            <a:off x="475130" y="365126"/>
            <a:ext cx="8271782" cy="1028245"/>
          </a:xfrm>
        </p:spPr>
        <p:txBody>
          <a:bodyPr anchor="ctr">
            <a:normAutofit/>
          </a:bodyPr>
          <a:lstStyle/>
          <a:p>
            <a:r>
              <a:rPr lang="en-CA" b="0" i="0">
                <a:effectLst/>
              </a:rPr>
              <a:t>Key Principles and Protective Factors </a:t>
            </a:r>
            <a:endParaRPr lang="en-US"/>
          </a:p>
        </p:txBody>
      </p:sp>
      <p:graphicFrame>
        <p:nvGraphicFramePr>
          <p:cNvPr id="5" name="Content Placeholder 2">
            <a:extLst>
              <a:ext uri="{FF2B5EF4-FFF2-40B4-BE49-F238E27FC236}">
                <a16:creationId xmlns:a16="http://schemas.microsoft.com/office/drawing/2014/main" id="{87FFB611-82B2-8370-E340-7A0F0AE0393E}"/>
              </a:ext>
            </a:extLst>
          </p:cNvPr>
          <p:cNvGraphicFramePr>
            <a:graphicFrameLocks noGrp="1"/>
          </p:cNvGraphicFramePr>
          <p:nvPr>
            <p:ph idx="1"/>
            <p:extLst>
              <p:ext uri="{D42A27DB-BD31-4B8C-83A1-F6EECF244321}">
                <p14:modId xmlns:p14="http://schemas.microsoft.com/office/powerpoint/2010/main" val="996627879"/>
              </p:ext>
            </p:extLst>
          </p:nvPr>
        </p:nvGraphicFramePr>
        <p:xfrm>
          <a:off x="440318" y="1315505"/>
          <a:ext cx="8271782" cy="421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61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DF1590-5B68-23B6-7340-FA0EFCA83357}"/>
              </a:ext>
            </a:extLst>
          </p:cNvPr>
          <p:cNvSpPr>
            <a:spLocks noGrp="1"/>
          </p:cNvSpPr>
          <p:nvPr>
            <p:ph type="title"/>
          </p:nvPr>
        </p:nvSpPr>
        <p:spPr>
          <a:xfrm>
            <a:off x="475130" y="365126"/>
            <a:ext cx="8271782" cy="1028245"/>
          </a:xfrm>
        </p:spPr>
        <p:txBody>
          <a:bodyPr anchor="ctr">
            <a:normAutofit/>
          </a:bodyPr>
          <a:lstStyle/>
          <a:p>
            <a:r>
              <a:rPr lang="en-CA" b="0" i="0">
                <a:effectLst/>
              </a:rPr>
              <a:t>Key Principles and Protective Factors</a:t>
            </a:r>
            <a:endParaRPr lang="en-US"/>
          </a:p>
        </p:txBody>
      </p:sp>
      <p:graphicFrame>
        <p:nvGraphicFramePr>
          <p:cNvPr id="10" name="Content Placeholder 7">
            <a:extLst>
              <a:ext uri="{FF2B5EF4-FFF2-40B4-BE49-F238E27FC236}">
                <a16:creationId xmlns:a16="http://schemas.microsoft.com/office/drawing/2014/main" id="{60E12DA4-1396-D1E2-8FBF-FDC58BF31FF3}"/>
              </a:ext>
            </a:extLst>
          </p:cNvPr>
          <p:cNvGraphicFramePr>
            <a:graphicFrameLocks noGrp="1"/>
          </p:cNvGraphicFramePr>
          <p:nvPr>
            <p:ph idx="1"/>
            <p:extLst>
              <p:ext uri="{D42A27DB-BD31-4B8C-83A1-F6EECF244321}">
                <p14:modId xmlns:p14="http://schemas.microsoft.com/office/powerpoint/2010/main" val="1099940092"/>
              </p:ext>
            </p:extLst>
          </p:nvPr>
        </p:nvGraphicFramePr>
        <p:xfrm>
          <a:off x="284630" y="1223011"/>
          <a:ext cx="8271782" cy="421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72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52B7F-A280-533D-8EBC-74BDBCCB1020}"/>
              </a:ext>
            </a:extLst>
          </p:cNvPr>
          <p:cNvSpPr>
            <a:spLocks noGrp="1"/>
          </p:cNvSpPr>
          <p:nvPr>
            <p:ph type="title"/>
          </p:nvPr>
        </p:nvSpPr>
        <p:spPr/>
        <p:txBody>
          <a:bodyPr/>
          <a:lstStyle/>
          <a:p>
            <a:r>
              <a:rPr lang="en-US" b="0" i="0" dirty="0">
                <a:solidFill>
                  <a:srgbClr val="000000"/>
                </a:solidFill>
                <a:effectLst/>
                <a:latin typeface="Calibri"/>
                <a:cs typeface="Calibri"/>
              </a:rPr>
              <a:t>Guiding Documents/Philosophies</a:t>
            </a:r>
            <a:endParaRPr lang="en-US" dirty="0">
              <a:latin typeface="Calibri"/>
              <a:cs typeface="Calibri"/>
            </a:endParaRPr>
          </a:p>
        </p:txBody>
      </p:sp>
      <p:sp>
        <p:nvSpPr>
          <p:cNvPr id="8" name="Content Placeholder 7">
            <a:extLst>
              <a:ext uri="{FF2B5EF4-FFF2-40B4-BE49-F238E27FC236}">
                <a16:creationId xmlns:a16="http://schemas.microsoft.com/office/drawing/2014/main" id="{1DCB4DAF-80FA-2800-3527-F940B73D9997}"/>
              </a:ext>
            </a:extLst>
          </p:cNvPr>
          <p:cNvSpPr>
            <a:spLocks noGrp="1"/>
          </p:cNvSpPr>
          <p:nvPr>
            <p:ph idx="1"/>
          </p:nvPr>
        </p:nvSpPr>
        <p:spPr>
          <a:xfrm>
            <a:off x="628650" y="1313246"/>
            <a:ext cx="7886700" cy="4351338"/>
          </a:xfrm>
        </p:spPr>
        <p:txBody>
          <a:bodyPr vert="horz" lIns="91440" tIns="45720" rIns="91440" bIns="45720" rtlCol="0" anchor="t">
            <a:normAutofit fontScale="85000" lnSpcReduction="20000"/>
          </a:bodyPr>
          <a:lstStyle/>
          <a:p>
            <a:pPr marL="226695" indent="-226695" algn="l" rtl="0" fontAlgn="base">
              <a:buFont typeface="Arial" panose="020B0604020202020204" pitchFamily="34" charset="0"/>
              <a:buChar char="•"/>
            </a:pPr>
            <a:r>
              <a:rPr lang="en-US" b="1" i="0" u="none" strike="noStrike" dirty="0">
                <a:solidFill>
                  <a:srgbClr val="000000"/>
                </a:solidFill>
                <a:effectLst/>
                <a:latin typeface="Calibri"/>
                <a:cs typeface="Arial"/>
              </a:rPr>
              <a:t>Public Health Agency of Canada (2021)</a:t>
            </a:r>
            <a:r>
              <a:rPr lang="en-US" b="0" i="0" u="none" strike="noStrike" dirty="0">
                <a:solidFill>
                  <a:srgbClr val="000000"/>
                </a:solidFill>
                <a:effectLst/>
                <a:latin typeface="Calibri"/>
                <a:cs typeface="Arial"/>
              </a:rPr>
              <a:t>. </a:t>
            </a:r>
            <a:r>
              <a:rPr lang="en-US" b="0" i="1" u="none" strike="noStrike" dirty="0">
                <a:solidFill>
                  <a:srgbClr val="000000"/>
                </a:solidFill>
                <a:effectLst/>
                <a:latin typeface="Calibri"/>
                <a:cs typeface="Arial"/>
              </a:rPr>
              <a:t>Blueprint for Action: Preventing substance-related harms among youth through a Comprehensive School Health approach</a:t>
            </a:r>
            <a:r>
              <a:rPr lang="en-US"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en-US" b="0" i="0" u="none" strike="noStrike" dirty="0">
                <a:solidFill>
                  <a:srgbClr val="000000"/>
                </a:solidFill>
                <a:effectLst/>
                <a:latin typeface="Calibri"/>
                <a:cs typeface="Arial"/>
              </a:rPr>
              <a:t>Supports school community members in planning and implementing strategies for preventing substance-related harms among youth:</a:t>
            </a:r>
            <a:r>
              <a:rPr lang="en-US"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en-US" b="0" i="0" u="none" strike="noStrike" dirty="0">
                <a:solidFill>
                  <a:srgbClr val="000000"/>
                </a:solidFill>
                <a:effectLst/>
                <a:latin typeface="Calibri"/>
                <a:cs typeface="Arial"/>
              </a:rPr>
              <a:t>Grounded in evidence (including practice-based evidence)</a:t>
            </a:r>
            <a:r>
              <a:rPr lang="en-US"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en-US" b="0" i="0" u="none" strike="noStrike" dirty="0">
                <a:solidFill>
                  <a:srgbClr val="000000"/>
                </a:solidFill>
                <a:effectLst/>
                <a:latin typeface="Calibri"/>
                <a:cs typeface="Arial"/>
              </a:rPr>
              <a:t>Reflect students' diverse needs and environments</a:t>
            </a:r>
            <a:r>
              <a:rPr lang="en-US"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en-US" b="0" i="0" u="none" strike="noStrike" dirty="0">
                <a:solidFill>
                  <a:srgbClr val="000000"/>
                </a:solidFill>
                <a:effectLst/>
                <a:latin typeface="Calibri"/>
                <a:cs typeface="Arial"/>
              </a:rPr>
              <a:t>Helps school communities to maximize supports for health and well-being</a:t>
            </a:r>
            <a:r>
              <a:rPr lang="en-US"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en-US" b="0" i="0" u="none" strike="noStrike" dirty="0">
                <a:solidFill>
                  <a:srgbClr val="000000"/>
                </a:solidFill>
                <a:effectLst/>
                <a:latin typeface="Calibri"/>
                <a:cs typeface="Arial"/>
              </a:rPr>
              <a:t>This model identifies four evidence-based approaches to preventing substance-related harms:</a:t>
            </a:r>
            <a:r>
              <a:rPr lang="en-US" b="0" i="0" dirty="0">
                <a:solidFill>
                  <a:srgbClr val="000000"/>
                </a:solidFill>
                <a:effectLst/>
                <a:latin typeface="Calibri"/>
                <a:cs typeface="Arial"/>
              </a:rPr>
              <a:t>​</a:t>
            </a:r>
          </a:p>
          <a:p>
            <a:pPr lvl="1" algn="l" rtl="0" fontAlgn="base"/>
            <a:r>
              <a:rPr lang="en-US" b="0" i="0" u="none" strike="noStrike" dirty="0">
                <a:solidFill>
                  <a:srgbClr val="000000"/>
                </a:solidFill>
                <a:effectLst/>
                <a:latin typeface="Calibri"/>
                <a:cs typeface="Arial"/>
              </a:rPr>
              <a:t>Upstream Prevention</a:t>
            </a:r>
            <a:r>
              <a:rPr lang="en-US" b="0" i="0" dirty="0">
                <a:solidFill>
                  <a:srgbClr val="000000"/>
                </a:solidFill>
                <a:effectLst/>
                <a:latin typeface="Calibri"/>
                <a:cs typeface="Arial"/>
              </a:rPr>
              <a:t>​</a:t>
            </a:r>
          </a:p>
          <a:p>
            <a:pPr lvl="1" algn="l" rtl="0" fontAlgn="base"/>
            <a:r>
              <a:rPr lang="en-US" b="0" i="0" u="none" strike="noStrike" dirty="0">
                <a:solidFill>
                  <a:srgbClr val="000000"/>
                </a:solidFill>
                <a:effectLst/>
                <a:latin typeface="Calibri"/>
                <a:cs typeface="Arial"/>
              </a:rPr>
              <a:t>Harm Reduction</a:t>
            </a:r>
            <a:r>
              <a:rPr lang="en-US" b="0" i="0" dirty="0">
                <a:solidFill>
                  <a:srgbClr val="000000"/>
                </a:solidFill>
                <a:effectLst/>
                <a:latin typeface="Calibri"/>
                <a:cs typeface="Arial"/>
              </a:rPr>
              <a:t>​</a:t>
            </a:r>
          </a:p>
          <a:p>
            <a:pPr lvl="1" algn="l" rtl="0" fontAlgn="base"/>
            <a:r>
              <a:rPr lang="en-US" b="0" i="0" u="none" strike="noStrike" dirty="0">
                <a:solidFill>
                  <a:srgbClr val="000000"/>
                </a:solidFill>
                <a:effectLst/>
                <a:latin typeface="Calibri"/>
                <a:cs typeface="Arial"/>
              </a:rPr>
              <a:t>Stigma Reduction</a:t>
            </a:r>
            <a:r>
              <a:rPr lang="en-US" b="0" i="0" dirty="0">
                <a:solidFill>
                  <a:srgbClr val="000000"/>
                </a:solidFill>
                <a:effectLst/>
                <a:latin typeface="Calibri"/>
                <a:cs typeface="Arial"/>
              </a:rPr>
              <a:t>​</a:t>
            </a:r>
          </a:p>
          <a:p>
            <a:pPr lvl="1" algn="l" rtl="0" fontAlgn="base"/>
            <a:r>
              <a:rPr lang="en-US" b="0" i="0" u="none" strike="noStrike" dirty="0">
                <a:solidFill>
                  <a:srgbClr val="000000"/>
                </a:solidFill>
                <a:effectLst/>
                <a:latin typeface="Calibri"/>
                <a:cs typeface="Arial"/>
              </a:rPr>
              <a:t>Equity-oriented </a:t>
            </a:r>
            <a:endParaRPr lang="en-US" b="0" i="0" dirty="0">
              <a:solidFill>
                <a:srgbClr val="000000"/>
              </a:solidFill>
              <a:effectLst/>
              <a:latin typeface="Calibri"/>
              <a:cs typeface="Arial"/>
            </a:endParaRPr>
          </a:p>
        </p:txBody>
      </p:sp>
    </p:spTree>
    <p:extLst>
      <p:ext uri="{BB962C8B-B14F-4D97-AF65-F5344CB8AC3E}">
        <p14:creationId xmlns:p14="http://schemas.microsoft.com/office/powerpoint/2010/main" val="3398520128"/>
      </p:ext>
    </p:extLst>
  </p:cSld>
  <p:clrMapOvr>
    <a:masterClrMapping/>
  </p:clrMapOvr>
</p:sld>
</file>

<file path=ppt/theme/theme1.xml><?xml version="1.0" encoding="utf-8"?>
<a:theme xmlns:a="http://schemas.openxmlformats.org/drawingml/2006/main" name="Office Theme">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7637B78-85B0-485D-A0B5-6A7261AB0950}" vid="{0851B9E3-2FE5-401F-8994-EC3AFA13B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5E01720A2D14D846B464327D8A585" ma:contentTypeVersion="13" ma:contentTypeDescription="Create a new document." ma:contentTypeScope="" ma:versionID="642835a77af97a5dd5b284383fa137bd">
  <xsd:schema xmlns:xsd="http://www.w3.org/2001/XMLSchema" xmlns:xs="http://www.w3.org/2001/XMLSchema" xmlns:p="http://schemas.microsoft.com/office/2006/metadata/properties" xmlns:ns2="6d948ac3-16a8-4e81-9df7-1b6280e77e92" xmlns:ns3="309ffcbd-8494-408f-9c25-3be15119e866" targetNamespace="http://schemas.microsoft.com/office/2006/metadata/properties" ma:root="true" ma:fieldsID="ca592a15af8cc183c5cad156829e8ba9" ns2:_="" ns3:_="">
    <xsd:import namespace="6d948ac3-16a8-4e81-9df7-1b6280e77e92"/>
    <xsd:import namespace="309ffcbd-8494-408f-9c25-3be15119e86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8ac3-16a8-4e81-9df7-1b6280e77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9ffcbd-8494-408f-9c25-3be15119e8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07114a-e9f4-4baf-9d82-77a10748c8a9}" ma:internalName="TaxCatchAll" ma:showField="CatchAllData" ma:web="309ffcbd-8494-408f-9c25-3be15119e86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9ffcbd-8494-408f-9c25-3be15119e866" xsi:nil="true"/>
    <lcf76f155ced4ddcb4097134ff3c332f xmlns="6d948ac3-16a8-4e81-9df7-1b6280e77e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EB6BA-240C-4EBE-A78B-AD50245BB9B8}"/>
</file>

<file path=customXml/itemProps2.xml><?xml version="1.0" encoding="utf-8"?>
<ds:datastoreItem xmlns:ds="http://schemas.openxmlformats.org/officeDocument/2006/customXml" ds:itemID="{CA91A8D1-30AD-41BC-BD11-8BB181A16E57}">
  <ds:schemaRefs>
    <ds:schemaRef ds:uri="http://purl.org/dc/terms/"/>
    <ds:schemaRef ds:uri="309ffcbd-8494-408f-9c25-3be15119e86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d948ac3-16a8-4e81-9df7-1b6280e77e92"/>
    <ds:schemaRef ds:uri="http://www.w3.org/XML/1998/namespace"/>
    <ds:schemaRef ds:uri="http://purl.org/dc/elements/1.1/"/>
  </ds:schemaRefs>
</ds:datastoreItem>
</file>

<file path=customXml/itemProps3.xml><?xml version="1.0" encoding="utf-8"?>
<ds:datastoreItem xmlns:ds="http://schemas.openxmlformats.org/officeDocument/2006/customXml" ds:itemID="{D5183458-B9AD-4D3F-98E9-91DBCCFD4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test</Template>
  <TotalTime>38</TotalTime>
  <Words>2655</Words>
  <Application>Microsoft Office PowerPoint</Application>
  <PresentationFormat>On-screen Show (4:3)</PresentationFormat>
  <Paragraphs>217</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Before You Teach:​</vt:lpstr>
      <vt:lpstr>Presentation Outline</vt:lpstr>
      <vt:lpstr>The Current Context </vt:lpstr>
      <vt:lpstr>Self-Reflection</vt:lpstr>
      <vt:lpstr>Ineffective Strategies for Substance Use Prevention:</vt:lpstr>
      <vt:lpstr>Risk and Protective Factors </vt:lpstr>
      <vt:lpstr>Key Principles and Protective Factors </vt:lpstr>
      <vt:lpstr>Key Principles and Protective Factors</vt:lpstr>
      <vt:lpstr>Guiding Documents/Philosophies</vt:lpstr>
      <vt:lpstr>Key Principles - Harm Reduction</vt:lpstr>
      <vt:lpstr>Components of Harm Reduction</vt:lpstr>
      <vt:lpstr>Effective Strategies for Substance Use Prevention:</vt:lpstr>
      <vt:lpstr>What Does a Comprehensive Approach for Preventing and Reducing Substance Use Look Like? </vt:lpstr>
      <vt:lpstr>When there are substance use concerns​</vt:lpstr>
      <vt:lpstr>Additional resources to explore​</vt:lpstr>
    </vt:vector>
  </TitlesOfParts>
  <Company>Oxford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Tommasina Conte</dc:creator>
  <cp:lastModifiedBy>Joy Knott</cp:lastModifiedBy>
  <cp:revision>44</cp:revision>
  <dcterms:created xsi:type="dcterms:W3CDTF">2018-05-07T13:43:55Z</dcterms:created>
  <dcterms:modified xsi:type="dcterms:W3CDTF">2023-05-30T19:38:32Z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0x0101001885E01720A2D14D846B464327D8A585</vt:lpwstr>
  </property>
  <property fmtid="{D5CDD505-2E9C-101B-9397-08002B2CF9AE}" pid="3" name="Order">
    <vt:r8>824400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